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2.svg" ContentType="image/svg+xml"/>
  <Override PartName="/ppt/media/image18.svg" ContentType="image/svg+xml"/>
  <Override PartName="/ppt/media/image21.svg" ContentType="image/svg+xml"/>
  <Override PartName="/ppt/media/image23.svg" ContentType="image/svg+xml"/>
  <Override PartName="/ppt/media/image25.svg" ContentType="image/svg+xml"/>
  <Override PartName="/ppt/media/image27.svg" ContentType="image/svg+xml"/>
  <Override PartName="/ppt/media/image31.svg" ContentType="image/svg+xml"/>
  <Override PartName="/ppt/media/image33.svg" ContentType="image/svg+xml"/>
  <Override PartName="/ppt/media/image35.svg" ContentType="image/svg+xml"/>
  <Override PartName="/ppt/media/image43.svg" ContentType="image/svg+xml"/>
  <Override PartName="/ppt/media/image45.svg" ContentType="image/svg+xml"/>
  <Override PartName="/ppt/media/image47.svg" ContentType="image/svg+xml"/>
  <Override PartName="/ppt/media/image48.svg" ContentType="image/svg+xml"/>
  <Override PartName="/ppt/media/image49.svg" ContentType="image/svg+xml"/>
  <Override PartName="/ppt/media/image51.svg" ContentType="image/svg+xml"/>
  <Override PartName="/ppt/media/image52.svg" ContentType="image/svg+xml"/>
  <Override PartName="/ppt/media/image65.svg" ContentType="image/svg+xml"/>
  <Override PartName="/ppt/media/image67.svg" ContentType="image/svg+xml"/>
  <Override PartName="/ppt/media/image69.svg" ContentType="image/svg+xml"/>
  <Override PartName="/ppt/media/image7.svg" ContentType="image/svg+xml"/>
  <Override PartName="/ppt/media/image71.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22"/>
  </p:handoutMasterIdLst>
  <p:sldIdLst>
    <p:sldId id="256" r:id="rId4"/>
    <p:sldId id="317" r:id="rId6"/>
    <p:sldId id="257" r:id="rId7"/>
    <p:sldId id="258" r:id="rId8"/>
    <p:sldId id="284" r:id="rId9"/>
    <p:sldId id="312" r:id="rId10"/>
    <p:sldId id="296" r:id="rId11"/>
    <p:sldId id="292" r:id="rId12"/>
    <p:sldId id="282" r:id="rId13"/>
    <p:sldId id="313" r:id="rId14"/>
    <p:sldId id="293" r:id="rId15"/>
    <p:sldId id="306" r:id="rId16"/>
    <p:sldId id="308" r:id="rId17"/>
    <p:sldId id="294" r:id="rId18"/>
    <p:sldId id="300" r:id="rId19"/>
    <p:sldId id="304" r:id="rId20"/>
    <p:sldId id="320" r:id="rId21"/>
  </p:sldIdLst>
  <p:sldSz cx="12192000" cy="6858000"/>
  <p:notesSz cx="6858000" cy="9144000"/>
  <p:embeddedFontLst>
    <p:embeddedFont>
      <p:font typeface="思源黑体 CN Bold" panose="020B0800000000000000" charset="-122"/>
      <p:bold r:id="rId27"/>
    </p:embeddedFont>
    <p:embeddedFont>
      <p:font typeface="思源宋体 CN Heavy" panose="02020900000000000000" charset="-122"/>
      <p:bold r:id="rId28"/>
    </p:embeddedFont>
    <p:embeddedFont>
      <p:font typeface="锐字真言体免费商用" panose="02010600030101010101" pitchFamily="2" charset="-122"/>
      <p:regular r:id="rId29"/>
    </p:embeddedFont>
    <p:embeddedFont>
      <p:font typeface="微软雅黑" panose="020B0503020204020204" charset="-122"/>
      <p:regular r:id="rId30"/>
    </p:embeddedFont>
    <p:embeddedFont>
      <p:font typeface="MiSans Normal" panose="00000500000000000000" charset="-122"/>
      <p:regular r:id="rId31"/>
    </p:embeddedFont>
  </p:embeddedFontLst>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3" userDrawn="1">
          <p15:clr>
            <a:srgbClr val="A4A3A4"/>
          </p15:clr>
        </p15:guide>
        <p15:guide id="2" pos="10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83810881" name="WPS_1679281038" initials="W" lastIdx="1" clrIdx="2"/>
  <p:cmAuthor id="1" name="123" initials="1" lastIdx="1"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1A98D"/>
    <a:srgbClr val="EFF5F2"/>
    <a:srgbClr val="FAFCFB"/>
    <a:srgbClr val="ECF4F0"/>
    <a:srgbClr val="FF7F36"/>
    <a:srgbClr val="E95B43"/>
    <a:srgbClr val="F2F2F2"/>
    <a:srgbClr val="FDEC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240291B-537A-4422-9C84-658919E238FC}" styleName="表样式 1 25">
    <a:wholeTbl>
      <a:tcTxStyle>
        <a:fontRef idx="none">
          <a:srgbClr val="000000"/>
        </a:fontRef>
      </a:tcTxStyle>
      <a:tcStyle>
        <a:tcBdr>
          <a:left>
            <a:ln w="9525" cmpd="sng">
              <a:solidFill>
                <a:schemeClr val="accent6"/>
              </a:solidFill>
              <a:prstDash val="solid"/>
            </a:ln>
          </a:left>
          <a:right>
            <a:ln w="9525" cmpd="sng">
              <a:solidFill>
                <a:schemeClr val="accent6"/>
              </a:solidFill>
              <a:prstDash val="solid"/>
            </a:ln>
          </a:right>
          <a:top>
            <a:ln w="9525" cmpd="sng">
              <a:solidFill>
                <a:schemeClr val="accent6"/>
              </a:solidFill>
              <a:prstDash val="solid"/>
            </a:ln>
          </a:top>
          <a:bottom>
            <a:ln w="9525" cmpd="sng">
              <a:solidFill>
                <a:schemeClr val="accent6"/>
              </a:solidFill>
              <a:prstDash val="solid"/>
            </a:ln>
          </a:bottom>
          <a:insideH>
            <a:ln w="9525" cmpd="sng">
              <a:solidFill>
                <a:schemeClr val="accent6">
                  <a:lumMod val="40000"/>
                  <a:lumOff val="60000"/>
                </a:schemeClr>
              </a:solidFill>
              <a:prstDash val="solid"/>
            </a:ln>
          </a:insideH>
          <a:insideV>
            <a:ln w="9525" cmpd="sng">
              <a:solidFill>
                <a:schemeClr val="accent6">
                  <a:lumMod val="40000"/>
                  <a:lumOff val="60000"/>
                </a:schemeClr>
              </a:solidFill>
              <a:prstDash val="solid"/>
            </a:ln>
          </a:insideV>
        </a:tcBdr>
        <a:fill>
          <a:solidFill>
            <a:srgbClr val="FFFFFF"/>
          </a:solidFill>
        </a:fill>
      </a:tcStyle>
    </a:wholeTbl>
    <a:band2H>
      <a:tcStyle>
        <a:tcBdr/>
        <a:fill>
          <a:solidFill>
            <a:schemeClr val="accent6">
              <a:lumMod val="10000"/>
              <a:lumOff val="90000"/>
            </a:schemeClr>
          </a:solidFill>
        </a:fill>
      </a:tcStyle>
    </a:band2H>
    <a:band1V>
      <a:tcStyle>
        <a:tcBdr/>
        <a:fill>
          <a:solidFill>
            <a:schemeClr val="accent6">
              <a:lumMod val="10000"/>
              <a:lumOff val="90000"/>
            </a:schemeClr>
          </a:solidFill>
        </a:fill>
      </a:tcStyle>
    </a:band1V>
    <a:band2V>
      <a:tcStyle>
        <a:tcBdr>
          <a:left>
            <a:ln w="9525" cmpd="sng">
              <a:solidFill>
                <a:schemeClr val="accent6">
                  <a:lumMod val="40000"/>
                  <a:lumOff val="60000"/>
                </a:schemeClr>
              </a:solidFill>
              <a:prstDash val="solid"/>
            </a:ln>
          </a:left>
          <a:right>
            <a:ln w="9525" cmpd="sng">
              <a:solidFill>
                <a:schemeClr val="accent6">
                  <a:lumMod val="40000"/>
                  <a:lumOff val="60000"/>
                </a:schemeClr>
              </a:solidFill>
              <a:prstDash val="solid"/>
            </a:ln>
          </a:right>
          <a:top>
            <a:ln w="9525" cmpd="sng">
              <a:solidFill>
                <a:schemeClr val="accent6"/>
              </a:solidFill>
              <a:prstDash val="solid"/>
            </a:ln>
          </a:top>
          <a:bottom>
            <a:ln w="9525" cmpd="sng">
              <a:solidFill>
                <a:schemeClr val="accent6"/>
              </a:solidFill>
              <a:prstDash val="solid"/>
            </a:ln>
          </a:bottom>
          <a:insideH>
            <a:ln w="9525" cmpd="sng">
              <a:solidFill>
                <a:schemeClr val="accent6">
                  <a:lumMod val="40000"/>
                  <a:lumOff val="60000"/>
                </a:schemeClr>
              </a:solidFill>
              <a:prstDash val="solid"/>
            </a:ln>
          </a:insideH>
          <a:insideV>
            <a:ln>
              <a:noFill/>
            </a:ln>
          </a:insideV>
        </a:tcBdr>
      </a:tcStyle>
    </a:band2V>
    <a:lastCol>
      <a:tcTxStyle b="on">
        <a:fontRef idx="none">
          <a:srgbClr val="08090C"/>
        </a:fontRef>
      </a:tcTxStyle>
      <a:tcStyle>
        <a:tcBdr>
          <a:left>
            <a:ln w="9525" cmpd="sng">
              <a:solidFill>
                <a:schemeClr val="accent6">
                  <a:lumMod val="40000"/>
                  <a:lumOff val="60000"/>
                </a:schemeClr>
              </a:solidFill>
              <a:prstDash val="solid"/>
            </a:ln>
          </a:left>
          <a:right>
            <a:ln w="9525" cmpd="sng">
              <a:solidFill>
                <a:schemeClr val="accent6"/>
              </a:solidFill>
              <a:prstDash val="solid"/>
            </a:ln>
          </a:right>
          <a:top>
            <a:ln w="9525" cmpd="sng">
              <a:solidFill>
                <a:schemeClr val="accent6"/>
              </a:solidFill>
              <a:prstDash val="solid"/>
            </a:ln>
          </a:top>
          <a:bottom>
            <a:ln w="9525" cmpd="sng">
              <a:solidFill>
                <a:schemeClr val="accent6"/>
              </a:solidFill>
              <a:prstDash val="solid"/>
            </a:ln>
          </a:bottom>
          <a:insideH>
            <a:ln w="9525" cmpd="sng">
              <a:solidFill>
                <a:schemeClr val="accent6">
                  <a:lumMod val="40000"/>
                  <a:lumOff val="60000"/>
                </a:schemeClr>
              </a:solidFill>
              <a:prstDash val="solid"/>
            </a:ln>
          </a:insideH>
          <a:insideV>
            <a:ln>
              <a:noFill/>
            </a:ln>
          </a:insideV>
        </a:tcBdr>
        <a:fill>
          <a:solidFill>
            <a:schemeClr val="accent6">
              <a:lumMod val="20000"/>
              <a:lumOff val="80000"/>
            </a:schemeClr>
          </a:solidFill>
        </a:fill>
      </a:tcStyle>
    </a:lastCol>
    <a:firstCol>
      <a:tcTxStyle b="on">
        <a:fontRef idx="none">
          <a:srgbClr val="08090C"/>
        </a:fontRef>
      </a:tcTxStyle>
      <a:tcStyle>
        <a:tcBdr>
          <a:left>
            <a:ln w="9525" cmpd="sng">
              <a:solidFill>
                <a:schemeClr val="accent6"/>
              </a:solidFill>
              <a:prstDash val="solid"/>
            </a:ln>
          </a:left>
          <a:right>
            <a:ln w="9525" cmpd="sng">
              <a:solidFill>
                <a:schemeClr val="accent6">
                  <a:lumMod val="40000"/>
                  <a:lumOff val="60000"/>
                </a:schemeClr>
              </a:solidFill>
              <a:prstDash val="solid"/>
            </a:ln>
          </a:right>
          <a:top>
            <a:ln w="9525" cmpd="sng">
              <a:solidFill>
                <a:schemeClr val="accent6"/>
              </a:solidFill>
              <a:prstDash val="solid"/>
            </a:ln>
          </a:top>
          <a:bottom>
            <a:ln w="9525" cmpd="sng">
              <a:solidFill>
                <a:schemeClr val="accent6"/>
              </a:solidFill>
              <a:prstDash val="solid"/>
            </a:ln>
          </a:bottom>
          <a:insideH>
            <a:ln w="9525" cmpd="sng">
              <a:solidFill>
                <a:schemeClr val="accent6">
                  <a:lumMod val="40000"/>
                  <a:lumOff val="60000"/>
                </a:schemeClr>
              </a:solidFill>
              <a:prstDash val="solid"/>
            </a:ln>
          </a:insideH>
          <a:insideV>
            <a:ln>
              <a:noFill/>
            </a:ln>
          </a:insideV>
        </a:tcBdr>
        <a:fill>
          <a:solidFill>
            <a:schemeClr val="accent6">
              <a:lumMod val="20000"/>
              <a:lumOff val="80000"/>
            </a:schemeClr>
          </a:solidFill>
        </a:fill>
      </a:tcStyle>
    </a:firstCol>
    <a:lastRow>
      <a:tcTxStyle b="on">
        <a:fontRef idx="none">
          <a:schemeClr val="accent6"/>
        </a:fontRef>
      </a:tcTxStyle>
      <a:tcStyle>
        <a:tcBdr>
          <a:left>
            <a:ln w="9525" cmpd="sng">
              <a:solidFill>
                <a:schemeClr val="accent6"/>
              </a:solidFill>
              <a:prstDash val="solid"/>
            </a:ln>
          </a:left>
          <a:right>
            <a:ln w="9525" cmpd="sng">
              <a:solidFill>
                <a:schemeClr val="accent6"/>
              </a:solidFill>
              <a:prstDash val="solid"/>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rgbClr val="FFFFFF"/>
          </a:solidFill>
        </a:fill>
      </a:tcStyle>
    </a:lastRow>
    <a:seCell>
      <a:tcStyle>
        <a:tcBdr>
          <a:left>
            <a:ln>
              <a:noFill/>
            </a:ln>
          </a:left>
          <a:right>
            <a:ln w="9525" cmpd="sng">
              <a:solidFill>
                <a:schemeClr val="accent6"/>
              </a:solidFill>
              <a:prstDash val="solid"/>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rgbClr val="FFFFFF"/>
          </a:solidFill>
        </a:fill>
      </a:tcStyle>
    </a:seCell>
    <a:swCell>
      <a:tcTxStyle b="on">
        <a:fontRef idx="none">
          <a:schemeClr val="accent6"/>
        </a:fontRef>
      </a:tcTxStyle>
      <a:tcStyle>
        <a:tcBdr>
          <a:left>
            <a:ln w="9525" cmpd="sng">
              <a:solidFill>
                <a:schemeClr val="accent6"/>
              </a:solidFill>
              <a:prstDash val="solid"/>
            </a:ln>
          </a:left>
          <a:right>
            <a:ln>
              <a:noFill/>
            </a:ln>
          </a:right>
          <a:top>
            <a:ln w="9525" cmpd="sng">
              <a:solidFill>
                <a:schemeClr val="accent6"/>
              </a:solidFill>
              <a:prstDash val="solid"/>
            </a:ln>
          </a:top>
          <a:bottom>
            <a:ln w="9525" cmpd="sng">
              <a:solidFill>
                <a:schemeClr val="accent6"/>
              </a:solidFill>
              <a:prstDash val="solid"/>
            </a:ln>
          </a:bottom>
          <a:insideH>
            <a:ln>
              <a:noFill/>
            </a:ln>
          </a:insideH>
          <a:insideV>
            <a:ln>
              <a:noFill/>
            </a:ln>
          </a:insideV>
        </a:tcBdr>
        <a:fill>
          <a:solidFill>
            <a:srgbClr val="FFFFFF"/>
          </a:solidFill>
        </a:fill>
      </a:tcStyle>
    </a:swCell>
    <a:firstRow>
      <a:tcTxStyle b="on">
        <a:fontRef idx="none">
          <a:srgbClr val="FFFFFF"/>
        </a:fontRef>
      </a:tcTxStyle>
      <a:tcStyle>
        <a:tcBdr>
          <a:left>
            <a:ln w="9525" cmpd="sng">
              <a:solidFill>
                <a:schemeClr val="accent6"/>
              </a:solidFill>
              <a:prstDash val="solid"/>
            </a:ln>
          </a:left>
          <a:right>
            <a:ln w="9525" cmpd="sng">
              <a:solidFill>
                <a:schemeClr val="accent6"/>
              </a:solidFill>
              <a:prstDash val="solid"/>
            </a:ln>
          </a:right>
          <a:top>
            <a:ln w="9525" cmpd="sng">
              <a:solidFill>
                <a:schemeClr val="accent6"/>
              </a:solidFill>
              <a:prstDash val="solid"/>
            </a:ln>
          </a:top>
          <a:bottom>
            <a:ln w="9525" cmpd="sng">
              <a:solidFill>
                <a:schemeClr val="accent6"/>
              </a:solidFill>
              <a:prstDash val="solid"/>
            </a:ln>
          </a:bottom>
          <a:insideH>
            <a:ln>
              <a:noFill/>
            </a:ln>
          </a:insideH>
          <a:insideV>
            <a:ln w="9525" cmpd="sng">
              <a:solidFill>
                <a:schemeClr val="accent6">
                  <a:lumMod val="40000"/>
                  <a:lumOff val="60000"/>
                </a:schemeClr>
              </a:solidFill>
              <a:prstDash val="soli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48" autoAdjust="0"/>
    <p:restoredTop sz="87879" autoAdjust="0"/>
  </p:normalViewPr>
  <p:slideViewPr>
    <p:cSldViewPr snapToGrid="0" showGuides="1">
      <p:cViewPr>
        <p:scale>
          <a:sx n="74" d="100"/>
          <a:sy n="74" d="100"/>
        </p:scale>
        <p:origin x="955" y="-101"/>
      </p:cViewPr>
      <p:guideLst>
        <p:guide orient="horz" pos="2083"/>
        <p:guide pos="1016"/>
      </p:guideLst>
    </p:cSldViewPr>
  </p:slideViewPr>
  <p:notesTextViewPr>
    <p:cViewPr>
      <p:scale>
        <a:sx n="1" d="1"/>
        <a:sy n="1" d="1"/>
      </p:scale>
      <p:origin x="0" y="0"/>
    </p:cViewPr>
  </p:notesTextViewPr>
  <p:notesViewPr>
    <p:cSldViewPr snapToGrid="0">
      <p:cViewPr varScale="1">
        <p:scale>
          <a:sx n="86" d="100"/>
          <a:sy n="86" d="100"/>
        </p:scale>
        <p:origin x="3084" y="78"/>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2" Type="http://schemas.openxmlformats.org/officeDocument/2006/relationships/tags" Target="tags/tag100.xml"/><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commentAuthors" Target="commentAuthors.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handoutMaster" Target="handoutMasters/handoutMaster1.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Bold" panose="020B0800000000000000" charset="-122"/>
              </a:rPr>
            </a:fld>
            <a:endParaRPr lang="zh-CN" altLang="en-US">
              <a:cs typeface="思源黑体 CN Bold" panose="020B08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Bold" panose="020B0800000000000000" charset="-122"/>
              </a:rPr>
            </a:fld>
            <a:endParaRPr lang="zh-CN" altLang="en-US">
              <a:cs typeface="思源黑体 CN Bold" panose="020B08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301C53ED-D7A3-400A-89AB-0CEA736A493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Bold" panose="020B0800000000000000" charset="-122"/>
                <a:ea typeface="思源黑体 CN Bold" panose="020B0800000000000000" charset="-122"/>
                <a:cs typeface="思源黑体 CN Bold" panose="020B0800000000000000" charset="-122"/>
              </a:defRPr>
            </a:lvl1pPr>
          </a:lstStyle>
          <a:p>
            <a:fld id="{8DAACE09-D830-481C-A5DC-6FFF9C2BB8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4572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9144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3716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1828800" algn="l" defTabSz="914400" rtl="0" eaLnBrk="1" latinLnBrk="0" hangingPunct="1">
      <a:defRPr sz="12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everyone. Today, I'd like to share with you a compelling question at the intersection of nutrition and cancer prevention:Can we starve cancer? Can simply adjusting the timing of our meals actually lower our risk of developing cancer? Imagine for a moment if when you eat—not just what you eat—could influence your chances of developing one of the world’s most challenging health issues.</a:t>
            </a:r>
            <a:endParaRPr lang="en-US" altLang="zh-CN" dirty="0"/>
          </a:p>
        </p:txBody>
      </p:sp>
      <p:sp>
        <p:nvSpPr>
          <p:cNvPr id="4" name="灯片编号占位符 3"/>
          <p:cNvSpPr>
            <a:spLocks noGrp="1"/>
          </p:cNvSpPr>
          <p:nvPr>
            <p:ph type="sldNum" sz="quarter" idx="5"/>
          </p:nvPr>
        </p:nvSpPr>
        <p:spPr/>
        <p:txBody>
          <a:bodyPr/>
          <a:lstStyle/>
          <a:p>
            <a:fld id="{8DAACE09-D830-481C-A5DC-6FFF9C2BB8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To understand how intermittent fasting could potentially influence cancer risk, it helps to consider its biological effects. When we fast, our bodies shift metabolic states, lowering levels of hormones such as insulin and insulin-like growth factor 1 (IGF-1), both known to promote cell growth and proliferation. High levels of these hormones are linked to increased cancer risk, suggesting that lowering them through fasting might create a less favorable environment for tumor growth. Additionally, intermittent fasting reduces inflammation and oxidative stress—both well-documented contributors to DNA damage and cancer initiation. On a cellular /</a:t>
            </a:r>
            <a:r>
              <a:rPr lang="en-US" altLang="en-US" dirty="0"/>
              <a:t>ˈ</a:t>
            </a:r>
            <a:r>
              <a:rPr lang="en-US" altLang="zh-CN" dirty="0"/>
              <a:t>selj</a:t>
            </a:r>
            <a:r>
              <a:rPr lang="en-US" altLang="en-US" dirty="0"/>
              <a:t>ə</a:t>
            </a:r>
            <a:r>
              <a:rPr lang="en-US" altLang="zh-CN" dirty="0"/>
              <a:t>l</a:t>
            </a:r>
            <a:r>
              <a:rPr lang="en-US" altLang="en-US" dirty="0"/>
              <a:t>ə</a:t>
            </a:r>
            <a:r>
              <a:rPr lang="en-US" altLang="zh-CN" dirty="0"/>
              <a:t>r/  level, fasting also stimulates autophagy—a process that allows cells to</a:t>
            </a:r>
            <a:r>
              <a:rPr lang="en-US" altLang="zh-CN" dirty="0">
                <a:sym typeface="+mn-ea"/>
              </a:rPr>
              <a:t> clear damaged components and maintain cellular health</a:t>
            </a:r>
            <a:r>
              <a:rPr lang="en-US" altLang="zh-CN" dirty="0"/>
              <a:t>. Enhanced autophagy might help remove precancerous cells, reducing cancer risk. Lastly, fasting appears to promote DNA repair mechanisms, further protecting cells from potential malignant transformations. Taken together, these physiological responses provide strong scientific rationale for exploring intermittent fasting as a cancer prevention strategy.</a:t>
            </a:r>
            <a:endParaRPr lang="en-US" altLang="zh-CN"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 with cancer</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AACE09-D830-481C-A5DC-6FFF9C2BB8B4}"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charset="-122"/>
                <a:ea typeface="思源黑体 CN Bold" panose="020B0800000000000000" charset="-122"/>
              </a:rPr>
            </a:fld>
            <a:endParaRPr kumimoji="0" lang="zh-CN" altLang="en-US" sz="120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Encouraging evidence from animal studies supports this theory. Research in rodents consistently demonstrates that intermittent fasting regimens result in fewer tumors, slower tumor growth, and increased lifespan compared to unrestricted diets. For example, a notable 2020 study showed that mice given a fasting-mimicking diet combined with hormone therapy exhibited significant reductions in breast cancer growth. These fasting interventions not only slowed tumor progression but also increased the sensitivity of cancer cells to chemotherapy, while simultaneously reducing toxic effects on healthy cells. However, while these animal studies provide critical insights, we must acknowledge differences between animal models and humans—such as metabolic rate, longevity, and the complexity of human lifestyles—meaning these promising results cannot yet be directly extrapolated to human populations.</a:t>
            </a:r>
            <a:endParaRPr lang="en-US" altLang="zh-CN" dirty="0"/>
          </a:p>
          <a:p>
            <a:r>
              <a:rPr lang="en-US" altLang="zh-CN" dirty="0"/>
              <a:t>-Fasting-mimicking diet and hormone therapy induce breast cancer regression</a:t>
            </a:r>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Turning to human studies, the picture becomes more complex. Observational studies, such as analyses of populations practicing religious fasting rituals like Ramadan, suggest correlations between fasting practices and lower cancer incidences. Some preliminary clinical trials involving intermittent fasting among cancer patients indicate improved insulin sensitivity, reduced inflammatory markers, and enhanced tolerance to chemotherapy, which may improve quality of life during treatment. Nonetheless, existing human trials remain small, often lack long-term follow-up, and typically focus on biomarkers rather than direct cancer outcomes. Consequently, while the available human data are promising, definitive evidence supporting intermittent fasting’s role in cancer prevention or treatment still remains preliminary and requires further rigorous evaluation.</a:t>
            </a:r>
            <a:endParaRPr lang="en-US" altLang="zh-CN" dirty="0"/>
          </a:p>
          <a:p>
            <a:r>
              <a:rPr lang="en-US" altLang="zh-CN" dirty="0"/>
              <a:t>-The Clinical Impact of Time-restricted Eating on Cancer: A Systematic Review</a:t>
            </a:r>
            <a:endParaRPr lang="en-US" altLang="zh-CN" dirty="0"/>
          </a:p>
          <a:p>
            <a:r>
              <a:rPr lang="en-US" altLang="zh-CN" dirty="0"/>
              <a:t>https://academic.oup.com/nutritionreviews/advance-article/doi/10.1093/nutrit/nuae105/7745808</a:t>
            </a:r>
            <a:endParaRPr lang="en-US" altLang="zh-CN"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 with cancer</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AACE09-D830-481C-A5DC-6FFF9C2BB8B4}"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charset="-122"/>
                <a:ea typeface="思源黑体 CN Bold" panose="020B0800000000000000" charset="-122"/>
              </a:rPr>
            </a:fld>
            <a:endParaRPr kumimoji="0" lang="zh-CN" altLang="en-US" sz="120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Acknowledging the promise of intermittent fasting also means recognizing its limitations and potential drawbacks. First, much of the strong supporting evidence currently comes from animal studies, whose findings may not fully apply to human biology. Second, intermittent fasting is not suitable for everyone; individuals experiencing malnutrition, frailty, or cancer-related weight loss should avoid fasting to prevent unintended harm. Third, the effectiveness of intermittent fasting may vary by cancer type, individual genetic factors, and metabolic profiles, meaning personalized recommendations are essential. Moreover, intermittent fasting could pose psychological and social challenges, potentially disrupting eating habits or creating nutritional deficiencies if poorly managed. Finally, certain cancers might not respond favorably to fasting interventions, particularly those driven by genetic mutations less sensitive to metabolic changes. Thus, intermittent fasting is not a universal solution but rather a promising strategy warranting careful evaluation and personalized application.</a:t>
            </a:r>
            <a:endParaRPr lang="en-US" altLang="zh-CN"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conclusion, the idea of "starving" cancer by simply altering meal timing is both scientifically intriguing and practically appealing. Animal studies and early human trials strongly suggest intermittent fasting can positively influence key biological pathways associated with cancer risk, improve metabolic health, and potentially enhance the effectiveness of cancer treatments. Nevertheless, significant scientific and practical questions remain unanswered. While intermittent fasting offers promising potential, rigorous clinical trials and careful, personalized consideration are essential before it can be widely recommended for cancer prevention or supportive care. For now, intermittent fasting should be approached thoughtfully, ideally in consultation with healthcare professionals, particularly for individuals at risk of cancer or those already diagnosed. Thank you for your attention—I welcome any questions or discussions on how intermittent fasting could shape the future of cancer prevention and care.</a:t>
            </a:r>
            <a:endParaRPr lang="en-US" altLang="zh-CN" dirty="0"/>
          </a:p>
        </p:txBody>
      </p:sp>
      <p:sp>
        <p:nvSpPr>
          <p:cNvPr id="4" name="灯片编号占位符 3"/>
          <p:cNvSpPr>
            <a:spLocks noGrp="1"/>
          </p:cNvSpPr>
          <p:nvPr>
            <p:ph type="sldNum" sz="quarter" idx="5"/>
          </p:nvPr>
        </p:nvSpPr>
        <p:spPr/>
        <p:txBody>
          <a:bodyPr/>
          <a:lstStyle/>
          <a:p>
            <a:fld id="{1DEBD166-435B-457F-9F3D-68F7156F6EE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Acknowledging the promise of intermittent fasting also means recognizing its limitations and potential drawbacks. First, much of the strong supporting evidence currently comes from animal studies, whose findings may not fully apply to human biology. Second, intermittent fasting is not suitable for everyone; individuals experiencing malnutrition, frailty, or cancer-related weight loss should avoid fasting to prevent unintended harm. Third, the effectiveness of intermittent fasting may vary by cancer type, individual genetic factors, and metabolic profiles, meaning personalized recommendations are essential. Moreover, intermittent fasting could pose psychological and social challenges, potentially disrupting eating habits or creating nutritional deficiencies if poorly managed. Finally, certain cancers might not respond favorably to fasting interventions, particularly those driven by genetic mutations less sensitive to metabolic changes. Thus, intermittent fasting is not a universal solution but rather a promising strategy warranting careful evaluation and personalized application.</a:t>
            </a:r>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Throughout history, fasting has been widely practiced—from ancient religious rituals to today’s popular dietary trends—but only recently have scientists begun seriously investigating intermittent fasting (IF) as a potential strategy for cancer prevention and therapy. </a:t>
            </a:r>
            <a:endParaRPr lang="en-US" altLang="zh-CN"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Over the next ten minutes, we'll explore the science behind intermittent fasting, understand why cancer remains such a significant health concern worldwide, discuss biological mechanisms that may link fasting to reduced cancer risk, examine evidence from animal and human studies, and identify critical questions for future research. Ultimately, you'll gain a balanced understanding of whether intermittent fasting might indeed offer a meaningful way to help us "starve" cancer.</a:t>
            </a:r>
            <a:endParaRPr lang="en-US" altLang="zh-CN" dirty="0"/>
          </a:p>
        </p:txBody>
      </p:sp>
      <p:sp>
        <p:nvSpPr>
          <p:cNvPr id="4" name="灯片编号占位符 3"/>
          <p:cNvSpPr>
            <a:spLocks noGrp="1"/>
          </p:cNvSpPr>
          <p:nvPr>
            <p:ph type="sldNum" sz="quarter" idx="5"/>
          </p:nvPr>
        </p:nvSpPr>
        <p:spPr/>
        <p:txBody>
          <a:bodyPr/>
          <a:lstStyle/>
          <a:p>
            <a:fld id="{8DAACE09-D830-481C-A5DC-6FFF9C2BB8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 with cancer</a:t>
            </a:r>
            <a:endParaRPr lang="en-US" altLang="zh-CN" dirty="0"/>
          </a:p>
        </p:txBody>
      </p:sp>
      <p:sp>
        <p:nvSpPr>
          <p:cNvPr id="4" name="灯片编号占位符 3"/>
          <p:cNvSpPr>
            <a:spLocks noGrp="1"/>
          </p:cNvSpPr>
          <p:nvPr>
            <p:ph type="sldNum" sz="quarter" idx="5"/>
          </p:nvPr>
        </p:nvSpPr>
        <p:spPr/>
        <p:txBody>
          <a:bodyPr/>
          <a:lstStyle/>
          <a:p>
            <a:fld id="{8DAACE09-D830-481C-A5DC-6FFF9C2BB8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Cancer is currently the second leading cause of death globally, responsible for more than 19 million new cases and over 10 million deaths annually. Despite advances in cancer detection and treatment, the disease’s incidence continues to rise worldwide. Prevention strategies typically focus on dietary quality, exercise, and lifestyle factors like avoiding tobacco. </a:t>
            </a:r>
            <a:endParaRPr lang="en-US" altLang="zh-CN"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DAACE09-D830-481C-A5DC-6FFF9C2BB8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researchers are increasingly interested in whether meal timing—when we choose to eat—might also significantly influence our cancer risk. This interest has brought intermittent fasting into the spotlight. Intermittent fasting is not about dramatically changing what you eat, but about altering when you eat by cycling between eating periods and fasting periods.</a:t>
            </a:r>
            <a:endParaRPr lang="en-US" altLang="zh-CN" dirty="0"/>
          </a:p>
          <a:p>
            <a:r>
              <a:rPr lang="en-US" altLang="zh-CN" dirty="0">
                <a:sym typeface="+mn-ea"/>
              </a:rPr>
              <a:t>Common approaches include alternate-day fasting (fasting every other day), time-restricted eating (such as consuming food within an 8-hour window each day), and periodic fasting, involving one or two fasting days per week. Initially adopted primarily for weight loss, intermittent fasting has gained attention for its potential benefits in aging, metabolic health, and notably, cancer prevention.</a:t>
            </a:r>
            <a:endParaRPr lang="en-US" altLang="zh-CN" dirty="0"/>
          </a:p>
          <a:p>
            <a:endParaRPr lang="en-US" altLang="zh-CN"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Let’s begin with cancer</a:t>
            </a:r>
            <a:endParaRPr lang="en-US" altLang="zh-CN"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DAACE09-D830-481C-A5DC-6FFF9C2BB8B4}" type="slidenum">
              <a:rPr kumimoji="0" lang="zh-CN" altLang="en-US" sz="1200" b="0" i="0" u="none" strike="noStrike" kern="1200" cap="none" spc="0" normalizeH="0" baseline="0" noProof="0" smtClean="0">
                <a:ln>
                  <a:noFill/>
                </a:ln>
                <a:solidFill>
                  <a:prstClr val="black"/>
                </a:solidFill>
                <a:effectLst/>
                <a:uLnTx/>
                <a:uFillTx/>
                <a:latin typeface="思源黑体 CN Bold" panose="020B0800000000000000" charset="-122"/>
                <a:ea typeface="思源黑体 CN Bold" panose="020B0800000000000000" charset="-122"/>
              </a:rPr>
            </a:fld>
            <a:endParaRPr kumimoji="0" lang="zh-CN" altLang="en-US" sz="1200" b="0" i="0" u="none" strike="noStrike" kern="1200" cap="none" spc="0" normalizeH="0" baseline="0" noProof="0">
              <a:ln>
                <a:noFill/>
              </a:ln>
              <a:solidFill>
                <a:prstClr val="black"/>
              </a:solidFill>
              <a:effectLst/>
              <a:uLnTx/>
              <a:uFillTx/>
              <a:latin typeface="思源黑体 CN Bold" panose="020B0800000000000000" charset="-122"/>
              <a:ea typeface="思源黑体 CN Bold" panose="020B0800000000000000"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dirty="0"/>
              <a:t>To understand how intermittent fasting could potentially influence cancer risk, it helps to consider its biological effects. When we fast, our bodies shift metabolic states, lowering levels of hormones such as insulin and insulin-like growth factor 1 (IGF-1), both known to promote cell growth and proliferation. High levels of these hormones are linked to increased cancer risk, suggesting that lowering them through fasting might create a less favorable environment for tumor growth. Additionally, intermittent fasting reduces inflammation and oxidative stress—both well-documented contributors to DNA damage and cancer initiation. On a cellular level, fasting also stimulates autophagy—a process that allows cells to clear damaged components and maintain cellular health. Enhanced autophagy might help remove precancerous cells, reducing cancer risk. Lastly, fasting appears to promote DNA repair mechanisms, further protecting cells from potential malignant transformations. Taken together, these physiological responses provide strong scientific rationale for exploring intermittent fasting as a cancer prevention strategy.</a:t>
            </a:r>
            <a:endParaRPr lang="en-US" altLang="zh-CN"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image" Target="../media/image3.png"/><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末尾幻灯片">
    <p:spTree>
      <p:nvGrpSpPr>
        <p:cNvPr id="1" name=""/>
        <p:cNvGrpSpPr/>
        <p:nvPr/>
      </p:nvGrpSpPr>
      <p:grpSpPr>
        <a:xfrm>
          <a:off x="0" y="0"/>
          <a:ext cx="0" cy="0"/>
          <a:chOff x="0" y="0"/>
          <a:chExt cx="0" cy="0"/>
        </a:xfrm>
      </p:grpSpPr>
      <p:sp>
        <p:nvSpPr>
          <p:cNvPr id="7" name="矩形 6"/>
          <p:cNvSpPr/>
          <p:nvPr userDrawn="1">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userDrawn="1">
            <p:custDataLst>
              <p:tags r:id="rId3"/>
            </p:custDataLst>
          </p:nvPr>
        </p:nvSpPr>
        <p:spPr>
          <a:xfrm>
            <a:off x="1944914" y="225426"/>
            <a:ext cx="9983561" cy="6407146"/>
          </a:xfrm>
          <a:prstGeom prst="rect">
            <a:avLst/>
          </a:prstGeom>
          <a:solidFill>
            <a:schemeClr val="l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userDrawn="1">
            <p:custDataLst>
              <p:tags r:id="rId4"/>
            </p:custDataLst>
          </p:nvPr>
        </p:nvSpPr>
        <p:spPr>
          <a:xfrm>
            <a:off x="1944914" y="225426"/>
            <a:ext cx="9983561" cy="6407146"/>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单圆角 8"/>
          <p:cNvSpPr/>
          <p:nvPr userDrawn="1">
            <p:custDataLst>
              <p:tags r:id="rId5"/>
            </p:custDataLst>
          </p:nvPr>
        </p:nvSpPr>
        <p:spPr>
          <a:xfrm>
            <a:off x="0" y="0"/>
            <a:ext cx="2882899" cy="6858000"/>
          </a:xfrm>
          <a:prstGeom prst="round1Rect">
            <a:avLst>
              <a:gd name="adj" fmla="val 0"/>
            </a:avLst>
          </a:prstGeom>
          <a:gradFill flip="none" rotWithShape="1">
            <a:gsLst>
              <a:gs pos="100000">
                <a:schemeClr val="accent2"/>
              </a:gs>
              <a:gs pos="2000">
                <a:schemeClr val="accent1"/>
              </a:gs>
            </a:gsLst>
            <a:lin ang="2700000" scaled="1"/>
            <a:tileRect/>
          </a:gradFill>
          <a:ln w="15875">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custDataLst>
              <p:tags r:id="rId6"/>
            </p:custDataLst>
          </p:nvPr>
        </p:nvSpPr>
        <p:spPr>
          <a:xfrm flipH="1">
            <a:off x="10247086" y="740626"/>
            <a:ext cx="907181" cy="359299"/>
          </a:xfrm>
          <a:custGeom>
            <a:avLst/>
            <a:gdLst>
              <a:gd name="connsiteX0" fmla="*/ 1228281 w 1267969"/>
              <a:gd name="connsiteY0" fmla="*/ 422817 h 502193"/>
              <a:gd name="connsiteX1" fmla="*/ 1267969 w 1267969"/>
              <a:gd name="connsiteY1" fmla="*/ 462505 h 502193"/>
              <a:gd name="connsiteX2" fmla="*/ 1228281 w 1267969"/>
              <a:gd name="connsiteY2" fmla="*/ 502193 h 502193"/>
              <a:gd name="connsiteX3" fmla="*/ 1188593 w 1267969"/>
              <a:gd name="connsiteY3" fmla="*/ 462505 h 502193"/>
              <a:gd name="connsiteX4" fmla="*/ 1228281 w 1267969"/>
              <a:gd name="connsiteY4" fmla="*/ 422817 h 502193"/>
              <a:gd name="connsiteX5" fmla="*/ 1058482 w 1267969"/>
              <a:gd name="connsiteY5" fmla="*/ 422817 h 502193"/>
              <a:gd name="connsiteX6" fmla="*/ 1098170 w 1267969"/>
              <a:gd name="connsiteY6" fmla="*/ 462505 h 502193"/>
              <a:gd name="connsiteX7" fmla="*/ 1058482 w 1267969"/>
              <a:gd name="connsiteY7" fmla="*/ 502193 h 502193"/>
              <a:gd name="connsiteX8" fmla="*/ 1018794 w 1267969"/>
              <a:gd name="connsiteY8" fmla="*/ 462505 h 502193"/>
              <a:gd name="connsiteX9" fmla="*/ 1058482 w 1267969"/>
              <a:gd name="connsiteY9" fmla="*/ 422817 h 502193"/>
              <a:gd name="connsiteX10" fmla="*/ 888683 w 1267969"/>
              <a:gd name="connsiteY10" fmla="*/ 422817 h 502193"/>
              <a:gd name="connsiteX11" fmla="*/ 928371 w 1267969"/>
              <a:gd name="connsiteY11" fmla="*/ 462505 h 502193"/>
              <a:gd name="connsiteX12" fmla="*/ 888683 w 1267969"/>
              <a:gd name="connsiteY12" fmla="*/ 502193 h 502193"/>
              <a:gd name="connsiteX13" fmla="*/ 848995 w 1267969"/>
              <a:gd name="connsiteY13" fmla="*/ 462505 h 502193"/>
              <a:gd name="connsiteX14" fmla="*/ 888683 w 1267969"/>
              <a:gd name="connsiteY14" fmla="*/ 422817 h 502193"/>
              <a:gd name="connsiteX15" fmla="*/ 718884 w 1267969"/>
              <a:gd name="connsiteY15" fmla="*/ 422817 h 502193"/>
              <a:gd name="connsiteX16" fmla="*/ 758572 w 1267969"/>
              <a:gd name="connsiteY16" fmla="*/ 462505 h 502193"/>
              <a:gd name="connsiteX17" fmla="*/ 718884 w 1267969"/>
              <a:gd name="connsiteY17" fmla="*/ 502193 h 502193"/>
              <a:gd name="connsiteX18" fmla="*/ 679196 w 1267969"/>
              <a:gd name="connsiteY18" fmla="*/ 462505 h 502193"/>
              <a:gd name="connsiteX19" fmla="*/ 718884 w 1267969"/>
              <a:gd name="connsiteY19" fmla="*/ 422817 h 502193"/>
              <a:gd name="connsiteX20" fmla="*/ 549085 w 1267969"/>
              <a:gd name="connsiteY20" fmla="*/ 422817 h 502193"/>
              <a:gd name="connsiteX21" fmla="*/ 588773 w 1267969"/>
              <a:gd name="connsiteY21" fmla="*/ 462505 h 502193"/>
              <a:gd name="connsiteX22" fmla="*/ 549085 w 1267969"/>
              <a:gd name="connsiteY22" fmla="*/ 502193 h 502193"/>
              <a:gd name="connsiteX23" fmla="*/ 509397 w 1267969"/>
              <a:gd name="connsiteY23" fmla="*/ 462505 h 502193"/>
              <a:gd name="connsiteX24" fmla="*/ 549085 w 1267969"/>
              <a:gd name="connsiteY24" fmla="*/ 422817 h 502193"/>
              <a:gd name="connsiteX25" fmla="*/ 379286 w 1267969"/>
              <a:gd name="connsiteY25" fmla="*/ 422817 h 502193"/>
              <a:gd name="connsiteX26" fmla="*/ 418974 w 1267969"/>
              <a:gd name="connsiteY26" fmla="*/ 462505 h 502193"/>
              <a:gd name="connsiteX27" fmla="*/ 379286 w 1267969"/>
              <a:gd name="connsiteY27" fmla="*/ 502193 h 502193"/>
              <a:gd name="connsiteX28" fmla="*/ 339598 w 1267969"/>
              <a:gd name="connsiteY28" fmla="*/ 462505 h 502193"/>
              <a:gd name="connsiteX29" fmla="*/ 379286 w 1267969"/>
              <a:gd name="connsiteY29" fmla="*/ 422817 h 502193"/>
              <a:gd name="connsiteX30" fmla="*/ 209487 w 1267969"/>
              <a:gd name="connsiteY30" fmla="*/ 422817 h 502193"/>
              <a:gd name="connsiteX31" fmla="*/ 249175 w 1267969"/>
              <a:gd name="connsiteY31" fmla="*/ 462505 h 502193"/>
              <a:gd name="connsiteX32" fmla="*/ 209487 w 1267969"/>
              <a:gd name="connsiteY32" fmla="*/ 502193 h 502193"/>
              <a:gd name="connsiteX33" fmla="*/ 169799 w 1267969"/>
              <a:gd name="connsiteY33" fmla="*/ 462505 h 502193"/>
              <a:gd name="connsiteX34" fmla="*/ 209487 w 1267969"/>
              <a:gd name="connsiteY34" fmla="*/ 422817 h 502193"/>
              <a:gd name="connsiteX35" fmla="*/ 39688 w 1267969"/>
              <a:gd name="connsiteY35" fmla="*/ 422817 h 502193"/>
              <a:gd name="connsiteX36" fmla="*/ 79376 w 1267969"/>
              <a:gd name="connsiteY36" fmla="*/ 462505 h 502193"/>
              <a:gd name="connsiteX37" fmla="*/ 39688 w 1267969"/>
              <a:gd name="connsiteY37" fmla="*/ 502193 h 502193"/>
              <a:gd name="connsiteX38" fmla="*/ 0 w 1267969"/>
              <a:gd name="connsiteY38" fmla="*/ 462505 h 502193"/>
              <a:gd name="connsiteX39" fmla="*/ 39688 w 1267969"/>
              <a:gd name="connsiteY39" fmla="*/ 422817 h 502193"/>
              <a:gd name="connsiteX40" fmla="*/ 1228281 w 1267969"/>
              <a:gd name="connsiteY40" fmla="*/ 281878 h 502193"/>
              <a:gd name="connsiteX41" fmla="*/ 1267969 w 1267969"/>
              <a:gd name="connsiteY41" fmla="*/ 321566 h 502193"/>
              <a:gd name="connsiteX42" fmla="*/ 1228281 w 1267969"/>
              <a:gd name="connsiteY42" fmla="*/ 361254 h 502193"/>
              <a:gd name="connsiteX43" fmla="*/ 1188593 w 1267969"/>
              <a:gd name="connsiteY43" fmla="*/ 321566 h 502193"/>
              <a:gd name="connsiteX44" fmla="*/ 1228281 w 1267969"/>
              <a:gd name="connsiteY44" fmla="*/ 281878 h 502193"/>
              <a:gd name="connsiteX45" fmla="*/ 1058482 w 1267969"/>
              <a:gd name="connsiteY45" fmla="*/ 281878 h 502193"/>
              <a:gd name="connsiteX46" fmla="*/ 1098170 w 1267969"/>
              <a:gd name="connsiteY46" fmla="*/ 321566 h 502193"/>
              <a:gd name="connsiteX47" fmla="*/ 1058482 w 1267969"/>
              <a:gd name="connsiteY47" fmla="*/ 361254 h 502193"/>
              <a:gd name="connsiteX48" fmla="*/ 1018794 w 1267969"/>
              <a:gd name="connsiteY48" fmla="*/ 321566 h 502193"/>
              <a:gd name="connsiteX49" fmla="*/ 1058482 w 1267969"/>
              <a:gd name="connsiteY49" fmla="*/ 281878 h 502193"/>
              <a:gd name="connsiteX50" fmla="*/ 888683 w 1267969"/>
              <a:gd name="connsiteY50" fmla="*/ 281878 h 502193"/>
              <a:gd name="connsiteX51" fmla="*/ 928371 w 1267969"/>
              <a:gd name="connsiteY51" fmla="*/ 321566 h 502193"/>
              <a:gd name="connsiteX52" fmla="*/ 888683 w 1267969"/>
              <a:gd name="connsiteY52" fmla="*/ 361254 h 502193"/>
              <a:gd name="connsiteX53" fmla="*/ 848995 w 1267969"/>
              <a:gd name="connsiteY53" fmla="*/ 321566 h 502193"/>
              <a:gd name="connsiteX54" fmla="*/ 888683 w 1267969"/>
              <a:gd name="connsiteY54" fmla="*/ 281878 h 502193"/>
              <a:gd name="connsiteX55" fmla="*/ 718884 w 1267969"/>
              <a:gd name="connsiteY55" fmla="*/ 281878 h 502193"/>
              <a:gd name="connsiteX56" fmla="*/ 758572 w 1267969"/>
              <a:gd name="connsiteY56" fmla="*/ 321566 h 502193"/>
              <a:gd name="connsiteX57" fmla="*/ 718884 w 1267969"/>
              <a:gd name="connsiteY57" fmla="*/ 361254 h 502193"/>
              <a:gd name="connsiteX58" fmla="*/ 679196 w 1267969"/>
              <a:gd name="connsiteY58" fmla="*/ 321566 h 502193"/>
              <a:gd name="connsiteX59" fmla="*/ 718884 w 1267969"/>
              <a:gd name="connsiteY59" fmla="*/ 281878 h 502193"/>
              <a:gd name="connsiteX60" fmla="*/ 549085 w 1267969"/>
              <a:gd name="connsiteY60" fmla="*/ 281878 h 502193"/>
              <a:gd name="connsiteX61" fmla="*/ 588773 w 1267969"/>
              <a:gd name="connsiteY61" fmla="*/ 321566 h 502193"/>
              <a:gd name="connsiteX62" fmla="*/ 549085 w 1267969"/>
              <a:gd name="connsiteY62" fmla="*/ 361254 h 502193"/>
              <a:gd name="connsiteX63" fmla="*/ 509397 w 1267969"/>
              <a:gd name="connsiteY63" fmla="*/ 321566 h 502193"/>
              <a:gd name="connsiteX64" fmla="*/ 549085 w 1267969"/>
              <a:gd name="connsiteY64" fmla="*/ 281878 h 502193"/>
              <a:gd name="connsiteX65" fmla="*/ 379286 w 1267969"/>
              <a:gd name="connsiteY65" fmla="*/ 281878 h 502193"/>
              <a:gd name="connsiteX66" fmla="*/ 418974 w 1267969"/>
              <a:gd name="connsiteY66" fmla="*/ 321566 h 502193"/>
              <a:gd name="connsiteX67" fmla="*/ 379286 w 1267969"/>
              <a:gd name="connsiteY67" fmla="*/ 361254 h 502193"/>
              <a:gd name="connsiteX68" fmla="*/ 339598 w 1267969"/>
              <a:gd name="connsiteY68" fmla="*/ 321566 h 502193"/>
              <a:gd name="connsiteX69" fmla="*/ 379286 w 1267969"/>
              <a:gd name="connsiteY69" fmla="*/ 281878 h 502193"/>
              <a:gd name="connsiteX70" fmla="*/ 209487 w 1267969"/>
              <a:gd name="connsiteY70" fmla="*/ 281878 h 502193"/>
              <a:gd name="connsiteX71" fmla="*/ 249175 w 1267969"/>
              <a:gd name="connsiteY71" fmla="*/ 321566 h 502193"/>
              <a:gd name="connsiteX72" fmla="*/ 209487 w 1267969"/>
              <a:gd name="connsiteY72" fmla="*/ 361254 h 502193"/>
              <a:gd name="connsiteX73" fmla="*/ 169799 w 1267969"/>
              <a:gd name="connsiteY73" fmla="*/ 321566 h 502193"/>
              <a:gd name="connsiteX74" fmla="*/ 209487 w 1267969"/>
              <a:gd name="connsiteY74" fmla="*/ 281878 h 502193"/>
              <a:gd name="connsiteX75" fmla="*/ 39688 w 1267969"/>
              <a:gd name="connsiteY75" fmla="*/ 281878 h 502193"/>
              <a:gd name="connsiteX76" fmla="*/ 79376 w 1267969"/>
              <a:gd name="connsiteY76" fmla="*/ 321566 h 502193"/>
              <a:gd name="connsiteX77" fmla="*/ 39688 w 1267969"/>
              <a:gd name="connsiteY77" fmla="*/ 361254 h 502193"/>
              <a:gd name="connsiteX78" fmla="*/ 0 w 1267969"/>
              <a:gd name="connsiteY78" fmla="*/ 321566 h 502193"/>
              <a:gd name="connsiteX79" fmla="*/ 39688 w 1267969"/>
              <a:gd name="connsiteY79" fmla="*/ 281878 h 502193"/>
              <a:gd name="connsiteX80" fmla="*/ 1228281 w 1267969"/>
              <a:gd name="connsiteY80" fmla="*/ 140939 h 502193"/>
              <a:gd name="connsiteX81" fmla="*/ 1267969 w 1267969"/>
              <a:gd name="connsiteY81" fmla="*/ 180627 h 502193"/>
              <a:gd name="connsiteX82" fmla="*/ 1228281 w 1267969"/>
              <a:gd name="connsiteY82" fmla="*/ 220315 h 502193"/>
              <a:gd name="connsiteX83" fmla="*/ 1188593 w 1267969"/>
              <a:gd name="connsiteY83" fmla="*/ 180627 h 502193"/>
              <a:gd name="connsiteX84" fmla="*/ 1228281 w 1267969"/>
              <a:gd name="connsiteY84" fmla="*/ 140939 h 502193"/>
              <a:gd name="connsiteX85" fmla="*/ 1058482 w 1267969"/>
              <a:gd name="connsiteY85" fmla="*/ 140939 h 502193"/>
              <a:gd name="connsiteX86" fmla="*/ 1098170 w 1267969"/>
              <a:gd name="connsiteY86" fmla="*/ 180627 h 502193"/>
              <a:gd name="connsiteX87" fmla="*/ 1058482 w 1267969"/>
              <a:gd name="connsiteY87" fmla="*/ 220315 h 502193"/>
              <a:gd name="connsiteX88" fmla="*/ 1018794 w 1267969"/>
              <a:gd name="connsiteY88" fmla="*/ 180627 h 502193"/>
              <a:gd name="connsiteX89" fmla="*/ 1058482 w 1267969"/>
              <a:gd name="connsiteY89" fmla="*/ 140939 h 502193"/>
              <a:gd name="connsiteX90" fmla="*/ 888683 w 1267969"/>
              <a:gd name="connsiteY90" fmla="*/ 140939 h 502193"/>
              <a:gd name="connsiteX91" fmla="*/ 928371 w 1267969"/>
              <a:gd name="connsiteY91" fmla="*/ 180627 h 502193"/>
              <a:gd name="connsiteX92" fmla="*/ 888683 w 1267969"/>
              <a:gd name="connsiteY92" fmla="*/ 220315 h 502193"/>
              <a:gd name="connsiteX93" fmla="*/ 848995 w 1267969"/>
              <a:gd name="connsiteY93" fmla="*/ 180627 h 502193"/>
              <a:gd name="connsiteX94" fmla="*/ 888683 w 1267969"/>
              <a:gd name="connsiteY94" fmla="*/ 140939 h 502193"/>
              <a:gd name="connsiteX95" fmla="*/ 718884 w 1267969"/>
              <a:gd name="connsiteY95" fmla="*/ 140939 h 502193"/>
              <a:gd name="connsiteX96" fmla="*/ 758572 w 1267969"/>
              <a:gd name="connsiteY96" fmla="*/ 180627 h 502193"/>
              <a:gd name="connsiteX97" fmla="*/ 718884 w 1267969"/>
              <a:gd name="connsiteY97" fmla="*/ 220315 h 502193"/>
              <a:gd name="connsiteX98" fmla="*/ 679196 w 1267969"/>
              <a:gd name="connsiteY98" fmla="*/ 180627 h 502193"/>
              <a:gd name="connsiteX99" fmla="*/ 718884 w 1267969"/>
              <a:gd name="connsiteY99" fmla="*/ 140939 h 502193"/>
              <a:gd name="connsiteX100" fmla="*/ 549085 w 1267969"/>
              <a:gd name="connsiteY100" fmla="*/ 140939 h 502193"/>
              <a:gd name="connsiteX101" fmla="*/ 588773 w 1267969"/>
              <a:gd name="connsiteY101" fmla="*/ 180627 h 502193"/>
              <a:gd name="connsiteX102" fmla="*/ 549085 w 1267969"/>
              <a:gd name="connsiteY102" fmla="*/ 220315 h 502193"/>
              <a:gd name="connsiteX103" fmla="*/ 509397 w 1267969"/>
              <a:gd name="connsiteY103" fmla="*/ 180627 h 502193"/>
              <a:gd name="connsiteX104" fmla="*/ 549085 w 1267969"/>
              <a:gd name="connsiteY104" fmla="*/ 140939 h 502193"/>
              <a:gd name="connsiteX105" fmla="*/ 379286 w 1267969"/>
              <a:gd name="connsiteY105" fmla="*/ 140939 h 502193"/>
              <a:gd name="connsiteX106" fmla="*/ 418974 w 1267969"/>
              <a:gd name="connsiteY106" fmla="*/ 180627 h 502193"/>
              <a:gd name="connsiteX107" fmla="*/ 379286 w 1267969"/>
              <a:gd name="connsiteY107" fmla="*/ 220315 h 502193"/>
              <a:gd name="connsiteX108" fmla="*/ 339598 w 1267969"/>
              <a:gd name="connsiteY108" fmla="*/ 180627 h 502193"/>
              <a:gd name="connsiteX109" fmla="*/ 379286 w 1267969"/>
              <a:gd name="connsiteY109" fmla="*/ 140939 h 502193"/>
              <a:gd name="connsiteX110" fmla="*/ 209487 w 1267969"/>
              <a:gd name="connsiteY110" fmla="*/ 140939 h 502193"/>
              <a:gd name="connsiteX111" fmla="*/ 249175 w 1267969"/>
              <a:gd name="connsiteY111" fmla="*/ 180627 h 502193"/>
              <a:gd name="connsiteX112" fmla="*/ 209487 w 1267969"/>
              <a:gd name="connsiteY112" fmla="*/ 220315 h 502193"/>
              <a:gd name="connsiteX113" fmla="*/ 169799 w 1267969"/>
              <a:gd name="connsiteY113" fmla="*/ 180627 h 502193"/>
              <a:gd name="connsiteX114" fmla="*/ 209487 w 1267969"/>
              <a:gd name="connsiteY114" fmla="*/ 140939 h 502193"/>
              <a:gd name="connsiteX115" fmla="*/ 39688 w 1267969"/>
              <a:gd name="connsiteY115" fmla="*/ 140939 h 502193"/>
              <a:gd name="connsiteX116" fmla="*/ 79376 w 1267969"/>
              <a:gd name="connsiteY116" fmla="*/ 180627 h 502193"/>
              <a:gd name="connsiteX117" fmla="*/ 39688 w 1267969"/>
              <a:gd name="connsiteY117" fmla="*/ 220315 h 502193"/>
              <a:gd name="connsiteX118" fmla="*/ 0 w 1267969"/>
              <a:gd name="connsiteY118" fmla="*/ 180627 h 502193"/>
              <a:gd name="connsiteX119" fmla="*/ 39688 w 1267969"/>
              <a:gd name="connsiteY119" fmla="*/ 140939 h 502193"/>
              <a:gd name="connsiteX120" fmla="*/ 1228281 w 1267969"/>
              <a:gd name="connsiteY120" fmla="*/ 0 h 502193"/>
              <a:gd name="connsiteX121" fmla="*/ 1267969 w 1267969"/>
              <a:gd name="connsiteY121" fmla="*/ 39688 h 502193"/>
              <a:gd name="connsiteX122" fmla="*/ 1228281 w 1267969"/>
              <a:gd name="connsiteY122" fmla="*/ 79376 h 502193"/>
              <a:gd name="connsiteX123" fmla="*/ 1188593 w 1267969"/>
              <a:gd name="connsiteY123" fmla="*/ 39688 h 502193"/>
              <a:gd name="connsiteX124" fmla="*/ 1228281 w 1267969"/>
              <a:gd name="connsiteY124" fmla="*/ 0 h 502193"/>
              <a:gd name="connsiteX125" fmla="*/ 1058482 w 1267969"/>
              <a:gd name="connsiteY125" fmla="*/ 0 h 502193"/>
              <a:gd name="connsiteX126" fmla="*/ 1098170 w 1267969"/>
              <a:gd name="connsiteY126" fmla="*/ 39688 h 502193"/>
              <a:gd name="connsiteX127" fmla="*/ 1058482 w 1267969"/>
              <a:gd name="connsiteY127" fmla="*/ 79376 h 502193"/>
              <a:gd name="connsiteX128" fmla="*/ 1018794 w 1267969"/>
              <a:gd name="connsiteY128" fmla="*/ 39688 h 502193"/>
              <a:gd name="connsiteX129" fmla="*/ 1058482 w 1267969"/>
              <a:gd name="connsiteY129" fmla="*/ 0 h 502193"/>
              <a:gd name="connsiteX130" fmla="*/ 888683 w 1267969"/>
              <a:gd name="connsiteY130" fmla="*/ 0 h 502193"/>
              <a:gd name="connsiteX131" fmla="*/ 928371 w 1267969"/>
              <a:gd name="connsiteY131" fmla="*/ 39688 h 502193"/>
              <a:gd name="connsiteX132" fmla="*/ 888683 w 1267969"/>
              <a:gd name="connsiteY132" fmla="*/ 79376 h 502193"/>
              <a:gd name="connsiteX133" fmla="*/ 848995 w 1267969"/>
              <a:gd name="connsiteY133" fmla="*/ 39688 h 502193"/>
              <a:gd name="connsiteX134" fmla="*/ 888683 w 1267969"/>
              <a:gd name="connsiteY134" fmla="*/ 0 h 502193"/>
              <a:gd name="connsiteX135" fmla="*/ 718884 w 1267969"/>
              <a:gd name="connsiteY135" fmla="*/ 0 h 502193"/>
              <a:gd name="connsiteX136" fmla="*/ 758572 w 1267969"/>
              <a:gd name="connsiteY136" fmla="*/ 39688 h 502193"/>
              <a:gd name="connsiteX137" fmla="*/ 718884 w 1267969"/>
              <a:gd name="connsiteY137" fmla="*/ 79376 h 502193"/>
              <a:gd name="connsiteX138" fmla="*/ 679196 w 1267969"/>
              <a:gd name="connsiteY138" fmla="*/ 39688 h 502193"/>
              <a:gd name="connsiteX139" fmla="*/ 718884 w 1267969"/>
              <a:gd name="connsiteY139" fmla="*/ 0 h 502193"/>
              <a:gd name="connsiteX140" fmla="*/ 549085 w 1267969"/>
              <a:gd name="connsiteY140" fmla="*/ 0 h 502193"/>
              <a:gd name="connsiteX141" fmla="*/ 588773 w 1267969"/>
              <a:gd name="connsiteY141" fmla="*/ 39688 h 502193"/>
              <a:gd name="connsiteX142" fmla="*/ 549085 w 1267969"/>
              <a:gd name="connsiteY142" fmla="*/ 79376 h 502193"/>
              <a:gd name="connsiteX143" fmla="*/ 509397 w 1267969"/>
              <a:gd name="connsiteY143" fmla="*/ 39688 h 502193"/>
              <a:gd name="connsiteX144" fmla="*/ 549085 w 1267969"/>
              <a:gd name="connsiteY144" fmla="*/ 0 h 502193"/>
              <a:gd name="connsiteX145" fmla="*/ 379286 w 1267969"/>
              <a:gd name="connsiteY145" fmla="*/ 0 h 502193"/>
              <a:gd name="connsiteX146" fmla="*/ 418974 w 1267969"/>
              <a:gd name="connsiteY146" fmla="*/ 39688 h 502193"/>
              <a:gd name="connsiteX147" fmla="*/ 379286 w 1267969"/>
              <a:gd name="connsiteY147" fmla="*/ 79376 h 502193"/>
              <a:gd name="connsiteX148" fmla="*/ 339598 w 1267969"/>
              <a:gd name="connsiteY148" fmla="*/ 39688 h 502193"/>
              <a:gd name="connsiteX149" fmla="*/ 379286 w 1267969"/>
              <a:gd name="connsiteY149" fmla="*/ 0 h 502193"/>
              <a:gd name="connsiteX150" fmla="*/ 209487 w 1267969"/>
              <a:gd name="connsiteY150" fmla="*/ 0 h 502193"/>
              <a:gd name="connsiteX151" fmla="*/ 249175 w 1267969"/>
              <a:gd name="connsiteY151" fmla="*/ 39688 h 502193"/>
              <a:gd name="connsiteX152" fmla="*/ 209487 w 1267969"/>
              <a:gd name="connsiteY152" fmla="*/ 79376 h 502193"/>
              <a:gd name="connsiteX153" fmla="*/ 169799 w 1267969"/>
              <a:gd name="connsiteY153" fmla="*/ 39688 h 502193"/>
              <a:gd name="connsiteX154" fmla="*/ 209487 w 1267969"/>
              <a:gd name="connsiteY154" fmla="*/ 0 h 502193"/>
              <a:gd name="connsiteX155" fmla="*/ 39688 w 1267969"/>
              <a:gd name="connsiteY155" fmla="*/ 0 h 502193"/>
              <a:gd name="connsiteX156" fmla="*/ 79376 w 1267969"/>
              <a:gd name="connsiteY156" fmla="*/ 39688 h 502193"/>
              <a:gd name="connsiteX157" fmla="*/ 39688 w 1267969"/>
              <a:gd name="connsiteY157" fmla="*/ 79376 h 502193"/>
              <a:gd name="connsiteX158" fmla="*/ 0 w 1267969"/>
              <a:gd name="connsiteY158" fmla="*/ 39688 h 502193"/>
              <a:gd name="connsiteX159" fmla="*/ 39688 w 1267969"/>
              <a:gd name="connsiteY159" fmla="*/ 0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267969" h="502193">
                <a:moveTo>
                  <a:pt x="1228281" y="422817"/>
                </a:moveTo>
                <a:cubicBezTo>
                  <a:pt x="1250200" y="422817"/>
                  <a:pt x="1267969" y="440586"/>
                  <a:pt x="1267969" y="462505"/>
                </a:cubicBezTo>
                <a:cubicBezTo>
                  <a:pt x="1267969" y="484424"/>
                  <a:pt x="1250200" y="502193"/>
                  <a:pt x="1228281" y="502193"/>
                </a:cubicBezTo>
                <a:cubicBezTo>
                  <a:pt x="1206362" y="502193"/>
                  <a:pt x="1188593" y="484424"/>
                  <a:pt x="1188593" y="462505"/>
                </a:cubicBezTo>
                <a:cubicBezTo>
                  <a:pt x="1188593" y="440586"/>
                  <a:pt x="1206362" y="422817"/>
                  <a:pt x="1228281" y="422817"/>
                </a:cubicBezTo>
                <a:close/>
                <a:moveTo>
                  <a:pt x="1058482" y="422817"/>
                </a:moveTo>
                <a:cubicBezTo>
                  <a:pt x="1080401" y="422817"/>
                  <a:pt x="1098170" y="440586"/>
                  <a:pt x="1098170" y="462505"/>
                </a:cubicBezTo>
                <a:cubicBezTo>
                  <a:pt x="1098170" y="484424"/>
                  <a:pt x="1080401" y="502193"/>
                  <a:pt x="1058482" y="502193"/>
                </a:cubicBezTo>
                <a:cubicBezTo>
                  <a:pt x="1036563" y="502193"/>
                  <a:pt x="1018794" y="484424"/>
                  <a:pt x="1018794" y="462505"/>
                </a:cubicBezTo>
                <a:cubicBezTo>
                  <a:pt x="1018794" y="440586"/>
                  <a:pt x="1036563" y="422817"/>
                  <a:pt x="1058482" y="422817"/>
                </a:cubicBezTo>
                <a:close/>
                <a:moveTo>
                  <a:pt x="888683" y="422817"/>
                </a:moveTo>
                <a:cubicBezTo>
                  <a:pt x="910602" y="422817"/>
                  <a:pt x="928371" y="440586"/>
                  <a:pt x="928371" y="462505"/>
                </a:cubicBezTo>
                <a:cubicBezTo>
                  <a:pt x="928371" y="484424"/>
                  <a:pt x="910602" y="502193"/>
                  <a:pt x="888683" y="502193"/>
                </a:cubicBezTo>
                <a:cubicBezTo>
                  <a:pt x="866764" y="502193"/>
                  <a:pt x="848995" y="484424"/>
                  <a:pt x="848995" y="462505"/>
                </a:cubicBezTo>
                <a:cubicBezTo>
                  <a:pt x="848995" y="440586"/>
                  <a:pt x="866764" y="422817"/>
                  <a:pt x="888683" y="422817"/>
                </a:cubicBezTo>
                <a:close/>
                <a:moveTo>
                  <a:pt x="718884" y="422817"/>
                </a:moveTo>
                <a:cubicBezTo>
                  <a:pt x="740803" y="422817"/>
                  <a:pt x="758572" y="440586"/>
                  <a:pt x="758572" y="462505"/>
                </a:cubicBezTo>
                <a:cubicBezTo>
                  <a:pt x="758572" y="484424"/>
                  <a:pt x="740803" y="502193"/>
                  <a:pt x="718884" y="502193"/>
                </a:cubicBezTo>
                <a:cubicBezTo>
                  <a:pt x="696965" y="502193"/>
                  <a:pt x="679196" y="484424"/>
                  <a:pt x="679196" y="462505"/>
                </a:cubicBezTo>
                <a:cubicBezTo>
                  <a:pt x="679196" y="440586"/>
                  <a:pt x="696965" y="422817"/>
                  <a:pt x="718884" y="422817"/>
                </a:cubicBezTo>
                <a:close/>
                <a:moveTo>
                  <a:pt x="549085" y="422817"/>
                </a:moveTo>
                <a:cubicBezTo>
                  <a:pt x="571004" y="422817"/>
                  <a:pt x="588773" y="440586"/>
                  <a:pt x="588773" y="462505"/>
                </a:cubicBezTo>
                <a:cubicBezTo>
                  <a:pt x="588773" y="484424"/>
                  <a:pt x="571004" y="502193"/>
                  <a:pt x="549085" y="502193"/>
                </a:cubicBezTo>
                <a:cubicBezTo>
                  <a:pt x="527166" y="502193"/>
                  <a:pt x="509397" y="484424"/>
                  <a:pt x="509397" y="462505"/>
                </a:cubicBezTo>
                <a:cubicBezTo>
                  <a:pt x="509397" y="440586"/>
                  <a:pt x="527166" y="422817"/>
                  <a:pt x="549085" y="422817"/>
                </a:cubicBezTo>
                <a:close/>
                <a:moveTo>
                  <a:pt x="379286" y="422817"/>
                </a:moveTo>
                <a:cubicBezTo>
                  <a:pt x="401205" y="422817"/>
                  <a:pt x="418974" y="440586"/>
                  <a:pt x="418974" y="462505"/>
                </a:cubicBezTo>
                <a:cubicBezTo>
                  <a:pt x="418974" y="484424"/>
                  <a:pt x="401205" y="502193"/>
                  <a:pt x="379286" y="502193"/>
                </a:cubicBezTo>
                <a:cubicBezTo>
                  <a:pt x="357367" y="502193"/>
                  <a:pt x="339598" y="484424"/>
                  <a:pt x="339598" y="462505"/>
                </a:cubicBezTo>
                <a:cubicBezTo>
                  <a:pt x="339598" y="440586"/>
                  <a:pt x="357367" y="422817"/>
                  <a:pt x="379286" y="422817"/>
                </a:cubicBezTo>
                <a:close/>
                <a:moveTo>
                  <a:pt x="209487" y="422817"/>
                </a:moveTo>
                <a:cubicBezTo>
                  <a:pt x="231406" y="422817"/>
                  <a:pt x="249175" y="440586"/>
                  <a:pt x="249175" y="462505"/>
                </a:cubicBezTo>
                <a:cubicBezTo>
                  <a:pt x="249175" y="484424"/>
                  <a:pt x="231406" y="502193"/>
                  <a:pt x="209487" y="502193"/>
                </a:cubicBezTo>
                <a:cubicBezTo>
                  <a:pt x="187568" y="502193"/>
                  <a:pt x="169799" y="484424"/>
                  <a:pt x="169799" y="462505"/>
                </a:cubicBezTo>
                <a:cubicBezTo>
                  <a:pt x="169799" y="440586"/>
                  <a:pt x="187568" y="422817"/>
                  <a:pt x="209487" y="422817"/>
                </a:cubicBezTo>
                <a:close/>
                <a:moveTo>
                  <a:pt x="39688" y="422817"/>
                </a:moveTo>
                <a:cubicBezTo>
                  <a:pt x="61607" y="422817"/>
                  <a:pt x="79376" y="440586"/>
                  <a:pt x="79376" y="462505"/>
                </a:cubicBezTo>
                <a:cubicBezTo>
                  <a:pt x="79376" y="484424"/>
                  <a:pt x="61607" y="502193"/>
                  <a:pt x="39688" y="502193"/>
                </a:cubicBezTo>
                <a:cubicBezTo>
                  <a:pt x="17769" y="502193"/>
                  <a:pt x="0" y="484424"/>
                  <a:pt x="0" y="462505"/>
                </a:cubicBezTo>
                <a:cubicBezTo>
                  <a:pt x="0" y="440586"/>
                  <a:pt x="17769" y="422817"/>
                  <a:pt x="39688" y="422817"/>
                </a:cubicBezTo>
                <a:close/>
                <a:moveTo>
                  <a:pt x="1228281" y="281878"/>
                </a:moveTo>
                <a:cubicBezTo>
                  <a:pt x="1250200" y="281878"/>
                  <a:pt x="1267969" y="299647"/>
                  <a:pt x="1267969" y="321566"/>
                </a:cubicBezTo>
                <a:cubicBezTo>
                  <a:pt x="1267969" y="343485"/>
                  <a:pt x="1250200" y="361254"/>
                  <a:pt x="1228281" y="361254"/>
                </a:cubicBezTo>
                <a:cubicBezTo>
                  <a:pt x="1206362" y="361254"/>
                  <a:pt x="1188593" y="343485"/>
                  <a:pt x="1188593" y="321566"/>
                </a:cubicBezTo>
                <a:cubicBezTo>
                  <a:pt x="1188593" y="299647"/>
                  <a:pt x="1206362" y="281878"/>
                  <a:pt x="1228281" y="281878"/>
                </a:cubicBezTo>
                <a:close/>
                <a:moveTo>
                  <a:pt x="1058482" y="281878"/>
                </a:moveTo>
                <a:cubicBezTo>
                  <a:pt x="1080401" y="281878"/>
                  <a:pt x="1098170" y="299647"/>
                  <a:pt x="1098170" y="321566"/>
                </a:cubicBezTo>
                <a:cubicBezTo>
                  <a:pt x="1098170" y="343485"/>
                  <a:pt x="1080401" y="361254"/>
                  <a:pt x="1058482" y="361254"/>
                </a:cubicBezTo>
                <a:cubicBezTo>
                  <a:pt x="1036563" y="361254"/>
                  <a:pt x="1018794" y="343485"/>
                  <a:pt x="1018794" y="321566"/>
                </a:cubicBezTo>
                <a:cubicBezTo>
                  <a:pt x="1018794" y="299647"/>
                  <a:pt x="1036563" y="281878"/>
                  <a:pt x="1058482" y="281878"/>
                </a:cubicBezTo>
                <a:close/>
                <a:moveTo>
                  <a:pt x="888683" y="281878"/>
                </a:moveTo>
                <a:cubicBezTo>
                  <a:pt x="910602" y="281878"/>
                  <a:pt x="928371" y="299647"/>
                  <a:pt x="928371" y="321566"/>
                </a:cubicBezTo>
                <a:cubicBezTo>
                  <a:pt x="928371" y="343485"/>
                  <a:pt x="910602" y="361254"/>
                  <a:pt x="888683" y="361254"/>
                </a:cubicBezTo>
                <a:cubicBezTo>
                  <a:pt x="866764" y="361254"/>
                  <a:pt x="848995" y="343485"/>
                  <a:pt x="848995" y="321566"/>
                </a:cubicBezTo>
                <a:cubicBezTo>
                  <a:pt x="848995" y="299647"/>
                  <a:pt x="866764" y="281878"/>
                  <a:pt x="888683" y="281878"/>
                </a:cubicBezTo>
                <a:close/>
                <a:moveTo>
                  <a:pt x="718884" y="281878"/>
                </a:moveTo>
                <a:cubicBezTo>
                  <a:pt x="740803" y="281878"/>
                  <a:pt x="758572" y="299647"/>
                  <a:pt x="758572" y="321566"/>
                </a:cubicBezTo>
                <a:cubicBezTo>
                  <a:pt x="758572" y="343485"/>
                  <a:pt x="740803" y="361254"/>
                  <a:pt x="718884" y="361254"/>
                </a:cubicBezTo>
                <a:cubicBezTo>
                  <a:pt x="696965" y="361254"/>
                  <a:pt x="679196" y="343485"/>
                  <a:pt x="679196" y="321566"/>
                </a:cubicBezTo>
                <a:cubicBezTo>
                  <a:pt x="679196" y="299647"/>
                  <a:pt x="696965" y="281878"/>
                  <a:pt x="718884" y="281878"/>
                </a:cubicBezTo>
                <a:close/>
                <a:moveTo>
                  <a:pt x="549085" y="281878"/>
                </a:moveTo>
                <a:cubicBezTo>
                  <a:pt x="571004" y="281878"/>
                  <a:pt x="588773" y="299647"/>
                  <a:pt x="588773" y="321566"/>
                </a:cubicBezTo>
                <a:cubicBezTo>
                  <a:pt x="588773" y="343485"/>
                  <a:pt x="571004" y="361254"/>
                  <a:pt x="549085" y="361254"/>
                </a:cubicBezTo>
                <a:cubicBezTo>
                  <a:pt x="527166" y="361254"/>
                  <a:pt x="509397" y="343485"/>
                  <a:pt x="509397" y="321566"/>
                </a:cubicBezTo>
                <a:cubicBezTo>
                  <a:pt x="509397" y="299647"/>
                  <a:pt x="527166" y="281878"/>
                  <a:pt x="549085" y="281878"/>
                </a:cubicBezTo>
                <a:close/>
                <a:moveTo>
                  <a:pt x="379286" y="281878"/>
                </a:moveTo>
                <a:cubicBezTo>
                  <a:pt x="401205" y="281878"/>
                  <a:pt x="418974" y="299647"/>
                  <a:pt x="418974" y="321566"/>
                </a:cubicBezTo>
                <a:cubicBezTo>
                  <a:pt x="418974" y="343485"/>
                  <a:pt x="401205" y="361254"/>
                  <a:pt x="379286" y="361254"/>
                </a:cubicBezTo>
                <a:cubicBezTo>
                  <a:pt x="357367" y="361254"/>
                  <a:pt x="339598" y="343485"/>
                  <a:pt x="339598" y="321566"/>
                </a:cubicBezTo>
                <a:cubicBezTo>
                  <a:pt x="339598" y="299647"/>
                  <a:pt x="357367" y="281878"/>
                  <a:pt x="379286" y="281878"/>
                </a:cubicBezTo>
                <a:close/>
                <a:moveTo>
                  <a:pt x="209487" y="281878"/>
                </a:moveTo>
                <a:cubicBezTo>
                  <a:pt x="231406" y="281878"/>
                  <a:pt x="249175" y="299647"/>
                  <a:pt x="249175" y="321566"/>
                </a:cubicBezTo>
                <a:cubicBezTo>
                  <a:pt x="249175" y="343485"/>
                  <a:pt x="231406" y="361254"/>
                  <a:pt x="209487" y="361254"/>
                </a:cubicBezTo>
                <a:cubicBezTo>
                  <a:pt x="187568" y="361254"/>
                  <a:pt x="169799" y="343485"/>
                  <a:pt x="169799" y="321566"/>
                </a:cubicBezTo>
                <a:cubicBezTo>
                  <a:pt x="169799" y="299647"/>
                  <a:pt x="187568" y="281878"/>
                  <a:pt x="209487" y="281878"/>
                </a:cubicBezTo>
                <a:close/>
                <a:moveTo>
                  <a:pt x="39688" y="281878"/>
                </a:moveTo>
                <a:cubicBezTo>
                  <a:pt x="61607" y="281878"/>
                  <a:pt x="79376" y="299647"/>
                  <a:pt x="79376" y="321566"/>
                </a:cubicBezTo>
                <a:cubicBezTo>
                  <a:pt x="79376" y="343485"/>
                  <a:pt x="61607" y="361254"/>
                  <a:pt x="39688" y="361254"/>
                </a:cubicBezTo>
                <a:cubicBezTo>
                  <a:pt x="17769" y="361254"/>
                  <a:pt x="0" y="343485"/>
                  <a:pt x="0" y="321566"/>
                </a:cubicBezTo>
                <a:cubicBezTo>
                  <a:pt x="0" y="299647"/>
                  <a:pt x="17769" y="281878"/>
                  <a:pt x="39688" y="281878"/>
                </a:cubicBezTo>
                <a:close/>
                <a:moveTo>
                  <a:pt x="1228281" y="140939"/>
                </a:moveTo>
                <a:cubicBezTo>
                  <a:pt x="1250200" y="140939"/>
                  <a:pt x="1267969" y="158708"/>
                  <a:pt x="1267969" y="180627"/>
                </a:cubicBezTo>
                <a:cubicBezTo>
                  <a:pt x="1267969" y="202546"/>
                  <a:pt x="1250200" y="220315"/>
                  <a:pt x="1228281" y="220315"/>
                </a:cubicBezTo>
                <a:cubicBezTo>
                  <a:pt x="1206362" y="220315"/>
                  <a:pt x="1188593" y="202546"/>
                  <a:pt x="1188593" y="180627"/>
                </a:cubicBezTo>
                <a:cubicBezTo>
                  <a:pt x="1188593" y="158708"/>
                  <a:pt x="1206362" y="140939"/>
                  <a:pt x="1228281" y="140939"/>
                </a:cubicBezTo>
                <a:close/>
                <a:moveTo>
                  <a:pt x="1058482" y="140939"/>
                </a:moveTo>
                <a:cubicBezTo>
                  <a:pt x="1080401" y="140939"/>
                  <a:pt x="1098170" y="158708"/>
                  <a:pt x="1098170" y="180627"/>
                </a:cubicBezTo>
                <a:cubicBezTo>
                  <a:pt x="1098170" y="202546"/>
                  <a:pt x="1080401" y="220315"/>
                  <a:pt x="1058482" y="220315"/>
                </a:cubicBezTo>
                <a:cubicBezTo>
                  <a:pt x="1036563" y="220315"/>
                  <a:pt x="1018794" y="202546"/>
                  <a:pt x="1018794" y="180627"/>
                </a:cubicBezTo>
                <a:cubicBezTo>
                  <a:pt x="1018794" y="158708"/>
                  <a:pt x="1036563" y="140939"/>
                  <a:pt x="1058482" y="140939"/>
                </a:cubicBezTo>
                <a:close/>
                <a:moveTo>
                  <a:pt x="888683" y="140939"/>
                </a:moveTo>
                <a:cubicBezTo>
                  <a:pt x="910602" y="140939"/>
                  <a:pt x="928371" y="158708"/>
                  <a:pt x="928371" y="180627"/>
                </a:cubicBezTo>
                <a:cubicBezTo>
                  <a:pt x="928371" y="202546"/>
                  <a:pt x="910602" y="220315"/>
                  <a:pt x="888683" y="220315"/>
                </a:cubicBezTo>
                <a:cubicBezTo>
                  <a:pt x="866764" y="220315"/>
                  <a:pt x="848995" y="202546"/>
                  <a:pt x="848995" y="180627"/>
                </a:cubicBezTo>
                <a:cubicBezTo>
                  <a:pt x="848995" y="158708"/>
                  <a:pt x="866764" y="140939"/>
                  <a:pt x="888683" y="140939"/>
                </a:cubicBezTo>
                <a:close/>
                <a:moveTo>
                  <a:pt x="718884" y="140939"/>
                </a:moveTo>
                <a:cubicBezTo>
                  <a:pt x="740803" y="140939"/>
                  <a:pt x="758572" y="158708"/>
                  <a:pt x="758572" y="180627"/>
                </a:cubicBezTo>
                <a:cubicBezTo>
                  <a:pt x="758572" y="202546"/>
                  <a:pt x="740803" y="220315"/>
                  <a:pt x="718884" y="220315"/>
                </a:cubicBezTo>
                <a:cubicBezTo>
                  <a:pt x="696965" y="220315"/>
                  <a:pt x="679196" y="202546"/>
                  <a:pt x="679196" y="180627"/>
                </a:cubicBezTo>
                <a:cubicBezTo>
                  <a:pt x="679196" y="158708"/>
                  <a:pt x="696965" y="140939"/>
                  <a:pt x="718884" y="140939"/>
                </a:cubicBezTo>
                <a:close/>
                <a:moveTo>
                  <a:pt x="549085" y="140939"/>
                </a:moveTo>
                <a:cubicBezTo>
                  <a:pt x="571004" y="140939"/>
                  <a:pt x="588773" y="158708"/>
                  <a:pt x="588773" y="180627"/>
                </a:cubicBezTo>
                <a:cubicBezTo>
                  <a:pt x="588773" y="202546"/>
                  <a:pt x="571004" y="220315"/>
                  <a:pt x="549085" y="220315"/>
                </a:cubicBezTo>
                <a:cubicBezTo>
                  <a:pt x="527166" y="220315"/>
                  <a:pt x="509397" y="202546"/>
                  <a:pt x="509397" y="180627"/>
                </a:cubicBezTo>
                <a:cubicBezTo>
                  <a:pt x="509397" y="158708"/>
                  <a:pt x="527166" y="140939"/>
                  <a:pt x="549085" y="140939"/>
                </a:cubicBezTo>
                <a:close/>
                <a:moveTo>
                  <a:pt x="379286" y="140939"/>
                </a:moveTo>
                <a:cubicBezTo>
                  <a:pt x="401205" y="140939"/>
                  <a:pt x="418974" y="158708"/>
                  <a:pt x="418974" y="180627"/>
                </a:cubicBezTo>
                <a:cubicBezTo>
                  <a:pt x="418974" y="202546"/>
                  <a:pt x="401205" y="220315"/>
                  <a:pt x="379286" y="220315"/>
                </a:cubicBezTo>
                <a:cubicBezTo>
                  <a:pt x="357367" y="220315"/>
                  <a:pt x="339598" y="202546"/>
                  <a:pt x="339598" y="180627"/>
                </a:cubicBezTo>
                <a:cubicBezTo>
                  <a:pt x="339598" y="158708"/>
                  <a:pt x="357367" y="140939"/>
                  <a:pt x="379286" y="140939"/>
                </a:cubicBezTo>
                <a:close/>
                <a:moveTo>
                  <a:pt x="209487" y="140939"/>
                </a:moveTo>
                <a:cubicBezTo>
                  <a:pt x="231406" y="140939"/>
                  <a:pt x="249175" y="158708"/>
                  <a:pt x="249175" y="180627"/>
                </a:cubicBezTo>
                <a:cubicBezTo>
                  <a:pt x="249175" y="202546"/>
                  <a:pt x="231406" y="220315"/>
                  <a:pt x="209487" y="220315"/>
                </a:cubicBezTo>
                <a:cubicBezTo>
                  <a:pt x="187568" y="220315"/>
                  <a:pt x="169799" y="202546"/>
                  <a:pt x="169799" y="180627"/>
                </a:cubicBezTo>
                <a:cubicBezTo>
                  <a:pt x="169799" y="158708"/>
                  <a:pt x="187568" y="140939"/>
                  <a:pt x="209487" y="140939"/>
                </a:cubicBezTo>
                <a:close/>
                <a:moveTo>
                  <a:pt x="39688" y="140939"/>
                </a:moveTo>
                <a:cubicBezTo>
                  <a:pt x="61607" y="140939"/>
                  <a:pt x="79376" y="158708"/>
                  <a:pt x="79376" y="180627"/>
                </a:cubicBezTo>
                <a:cubicBezTo>
                  <a:pt x="79376" y="202546"/>
                  <a:pt x="61607" y="220315"/>
                  <a:pt x="39688" y="220315"/>
                </a:cubicBezTo>
                <a:cubicBezTo>
                  <a:pt x="17769" y="220315"/>
                  <a:pt x="0" y="202546"/>
                  <a:pt x="0" y="180627"/>
                </a:cubicBezTo>
                <a:cubicBezTo>
                  <a:pt x="0" y="158708"/>
                  <a:pt x="17769" y="140939"/>
                  <a:pt x="39688" y="140939"/>
                </a:cubicBezTo>
                <a:close/>
                <a:moveTo>
                  <a:pt x="1228281" y="0"/>
                </a:moveTo>
                <a:cubicBezTo>
                  <a:pt x="1250200" y="0"/>
                  <a:pt x="1267969" y="17769"/>
                  <a:pt x="1267969" y="39688"/>
                </a:cubicBezTo>
                <a:cubicBezTo>
                  <a:pt x="1267969" y="61607"/>
                  <a:pt x="1250200" y="79376"/>
                  <a:pt x="1228281" y="79376"/>
                </a:cubicBezTo>
                <a:cubicBezTo>
                  <a:pt x="1206362" y="79376"/>
                  <a:pt x="1188593" y="61607"/>
                  <a:pt x="1188593" y="39688"/>
                </a:cubicBezTo>
                <a:cubicBezTo>
                  <a:pt x="1188593" y="17769"/>
                  <a:pt x="1206362" y="0"/>
                  <a:pt x="1228281" y="0"/>
                </a:cubicBezTo>
                <a:close/>
                <a:moveTo>
                  <a:pt x="1058482" y="0"/>
                </a:moveTo>
                <a:cubicBezTo>
                  <a:pt x="1080401" y="0"/>
                  <a:pt x="1098170" y="17769"/>
                  <a:pt x="1098170" y="39688"/>
                </a:cubicBezTo>
                <a:cubicBezTo>
                  <a:pt x="1098170" y="61607"/>
                  <a:pt x="1080401" y="79376"/>
                  <a:pt x="1058482" y="79376"/>
                </a:cubicBezTo>
                <a:cubicBezTo>
                  <a:pt x="1036563" y="79376"/>
                  <a:pt x="1018794" y="61607"/>
                  <a:pt x="1018794" y="39688"/>
                </a:cubicBezTo>
                <a:cubicBezTo>
                  <a:pt x="1018794" y="17769"/>
                  <a:pt x="1036563" y="0"/>
                  <a:pt x="1058482" y="0"/>
                </a:cubicBezTo>
                <a:close/>
                <a:moveTo>
                  <a:pt x="888683" y="0"/>
                </a:moveTo>
                <a:cubicBezTo>
                  <a:pt x="910602" y="0"/>
                  <a:pt x="928371" y="17769"/>
                  <a:pt x="928371" y="39688"/>
                </a:cubicBezTo>
                <a:cubicBezTo>
                  <a:pt x="928371" y="61607"/>
                  <a:pt x="910602" y="79376"/>
                  <a:pt x="888683" y="79376"/>
                </a:cubicBezTo>
                <a:cubicBezTo>
                  <a:pt x="866764" y="79376"/>
                  <a:pt x="848995" y="61607"/>
                  <a:pt x="848995" y="39688"/>
                </a:cubicBezTo>
                <a:cubicBezTo>
                  <a:pt x="848995" y="17769"/>
                  <a:pt x="866764" y="0"/>
                  <a:pt x="888683" y="0"/>
                </a:cubicBezTo>
                <a:close/>
                <a:moveTo>
                  <a:pt x="718884" y="0"/>
                </a:moveTo>
                <a:cubicBezTo>
                  <a:pt x="740803" y="0"/>
                  <a:pt x="758572" y="17769"/>
                  <a:pt x="758572" y="39688"/>
                </a:cubicBezTo>
                <a:cubicBezTo>
                  <a:pt x="758572" y="61607"/>
                  <a:pt x="740803" y="79376"/>
                  <a:pt x="718884" y="79376"/>
                </a:cubicBezTo>
                <a:cubicBezTo>
                  <a:pt x="696965" y="79376"/>
                  <a:pt x="679196" y="61607"/>
                  <a:pt x="679196" y="39688"/>
                </a:cubicBezTo>
                <a:cubicBezTo>
                  <a:pt x="679196" y="17769"/>
                  <a:pt x="696965" y="0"/>
                  <a:pt x="718884" y="0"/>
                </a:cubicBezTo>
                <a:close/>
                <a:moveTo>
                  <a:pt x="549085" y="0"/>
                </a:moveTo>
                <a:cubicBezTo>
                  <a:pt x="571004" y="0"/>
                  <a:pt x="588773" y="17769"/>
                  <a:pt x="588773" y="39688"/>
                </a:cubicBezTo>
                <a:cubicBezTo>
                  <a:pt x="588773" y="61607"/>
                  <a:pt x="571004" y="79376"/>
                  <a:pt x="549085" y="79376"/>
                </a:cubicBezTo>
                <a:cubicBezTo>
                  <a:pt x="527166" y="79376"/>
                  <a:pt x="509397" y="61607"/>
                  <a:pt x="509397" y="39688"/>
                </a:cubicBezTo>
                <a:cubicBezTo>
                  <a:pt x="509397" y="17769"/>
                  <a:pt x="527166" y="0"/>
                  <a:pt x="549085" y="0"/>
                </a:cubicBezTo>
                <a:close/>
                <a:moveTo>
                  <a:pt x="379286" y="0"/>
                </a:moveTo>
                <a:cubicBezTo>
                  <a:pt x="401205" y="0"/>
                  <a:pt x="418974" y="17769"/>
                  <a:pt x="418974" y="39688"/>
                </a:cubicBezTo>
                <a:cubicBezTo>
                  <a:pt x="418974" y="61607"/>
                  <a:pt x="401205" y="79376"/>
                  <a:pt x="379286" y="79376"/>
                </a:cubicBezTo>
                <a:cubicBezTo>
                  <a:pt x="357367" y="79376"/>
                  <a:pt x="339598" y="61607"/>
                  <a:pt x="339598" y="39688"/>
                </a:cubicBezTo>
                <a:cubicBezTo>
                  <a:pt x="339598" y="17769"/>
                  <a:pt x="357367" y="0"/>
                  <a:pt x="379286" y="0"/>
                </a:cubicBezTo>
                <a:close/>
                <a:moveTo>
                  <a:pt x="209487" y="0"/>
                </a:moveTo>
                <a:cubicBezTo>
                  <a:pt x="231406" y="0"/>
                  <a:pt x="249175" y="17769"/>
                  <a:pt x="249175" y="39688"/>
                </a:cubicBezTo>
                <a:cubicBezTo>
                  <a:pt x="249175" y="61607"/>
                  <a:pt x="231406" y="79376"/>
                  <a:pt x="209487" y="79376"/>
                </a:cubicBezTo>
                <a:cubicBezTo>
                  <a:pt x="187568" y="79376"/>
                  <a:pt x="169799" y="61607"/>
                  <a:pt x="169799" y="39688"/>
                </a:cubicBezTo>
                <a:cubicBezTo>
                  <a:pt x="169799" y="17769"/>
                  <a:pt x="187568" y="0"/>
                  <a:pt x="209487" y="0"/>
                </a:cubicBezTo>
                <a:close/>
                <a:moveTo>
                  <a:pt x="39688" y="0"/>
                </a:moveTo>
                <a:cubicBezTo>
                  <a:pt x="61607" y="0"/>
                  <a:pt x="79376" y="17769"/>
                  <a:pt x="79376" y="39688"/>
                </a:cubicBezTo>
                <a:cubicBezTo>
                  <a:pt x="79376" y="61607"/>
                  <a:pt x="61607" y="79376"/>
                  <a:pt x="39688" y="79376"/>
                </a:cubicBezTo>
                <a:cubicBezTo>
                  <a:pt x="17769" y="79376"/>
                  <a:pt x="0" y="61607"/>
                  <a:pt x="0" y="39688"/>
                </a:cubicBezTo>
                <a:cubicBezTo>
                  <a:pt x="0" y="17769"/>
                  <a:pt x="17769" y="0"/>
                  <a:pt x="39688" y="0"/>
                </a:cubicBezTo>
                <a:close/>
              </a:path>
            </a:pathLst>
          </a:custGeom>
          <a:gradFill>
            <a:gsLst>
              <a:gs pos="100000">
                <a:schemeClr val="accent1"/>
              </a:gs>
              <a:gs pos="0">
                <a:schemeClr val="accent1">
                  <a:alpha val="0"/>
                </a:schemeClr>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任意多边形: 形状 11"/>
          <p:cNvSpPr/>
          <p:nvPr userDrawn="1">
            <p:custDataLst>
              <p:tags r:id="rId7"/>
            </p:custDataLst>
          </p:nvPr>
        </p:nvSpPr>
        <p:spPr>
          <a:xfrm>
            <a:off x="1268402" y="5825928"/>
            <a:ext cx="827928" cy="106242"/>
          </a:xfrm>
          <a:custGeom>
            <a:avLst/>
            <a:gdLst>
              <a:gd name="connsiteX0" fmla="*/ 774807 w 827928"/>
              <a:gd name="connsiteY0" fmla="*/ 0 h 106242"/>
              <a:gd name="connsiteX1" fmla="*/ 827928 w 827928"/>
              <a:gd name="connsiteY1" fmla="*/ 53121 h 106242"/>
              <a:gd name="connsiteX2" fmla="*/ 774807 w 827928"/>
              <a:gd name="connsiteY2" fmla="*/ 106242 h 106242"/>
              <a:gd name="connsiteX3" fmla="*/ 721686 w 827928"/>
              <a:gd name="connsiteY3" fmla="*/ 53121 h 106242"/>
              <a:gd name="connsiteX4" fmla="*/ 774807 w 827928"/>
              <a:gd name="connsiteY4" fmla="*/ 0 h 106242"/>
              <a:gd name="connsiteX5" fmla="*/ 534245 w 827928"/>
              <a:gd name="connsiteY5" fmla="*/ 0 h 106242"/>
              <a:gd name="connsiteX6" fmla="*/ 587366 w 827928"/>
              <a:gd name="connsiteY6" fmla="*/ 53121 h 106242"/>
              <a:gd name="connsiteX7" fmla="*/ 534245 w 827928"/>
              <a:gd name="connsiteY7" fmla="*/ 106242 h 106242"/>
              <a:gd name="connsiteX8" fmla="*/ 481124 w 827928"/>
              <a:gd name="connsiteY8" fmla="*/ 53121 h 106242"/>
              <a:gd name="connsiteX9" fmla="*/ 534245 w 827928"/>
              <a:gd name="connsiteY9" fmla="*/ 0 h 106242"/>
              <a:gd name="connsiteX10" fmla="*/ 293683 w 827928"/>
              <a:gd name="connsiteY10" fmla="*/ 0 h 106242"/>
              <a:gd name="connsiteX11" fmla="*/ 346804 w 827928"/>
              <a:gd name="connsiteY11" fmla="*/ 53121 h 106242"/>
              <a:gd name="connsiteX12" fmla="*/ 293683 w 827928"/>
              <a:gd name="connsiteY12" fmla="*/ 106242 h 106242"/>
              <a:gd name="connsiteX13" fmla="*/ 240562 w 827928"/>
              <a:gd name="connsiteY13" fmla="*/ 53121 h 106242"/>
              <a:gd name="connsiteX14" fmla="*/ 293683 w 827928"/>
              <a:gd name="connsiteY14" fmla="*/ 0 h 106242"/>
              <a:gd name="connsiteX15" fmla="*/ 53121 w 827928"/>
              <a:gd name="connsiteY15" fmla="*/ 0 h 106242"/>
              <a:gd name="connsiteX16" fmla="*/ 106242 w 827928"/>
              <a:gd name="connsiteY16" fmla="*/ 53121 h 106242"/>
              <a:gd name="connsiteX17" fmla="*/ 53121 w 827928"/>
              <a:gd name="connsiteY17" fmla="*/ 106242 h 106242"/>
              <a:gd name="connsiteX18" fmla="*/ 0 w 827928"/>
              <a:gd name="connsiteY18" fmla="*/ 53121 h 106242"/>
              <a:gd name="connsiteX19" fmla="*/ 53121 w 827928"/>
              <a:gd name="connsiteY19" fmla="*/ 0 h 106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27928" h="106242">
                <a:moveTo>
                  <a:pt x="774807" y="0"/>
                </a:moveTo>
                <a:cubicBezTo>
                  <a:pt x="804145" y="0"/>
                  <a:pt x="827928" y="23783"/>
                  <a:pt x="827928" y="53121"/>
                </a:cubicBezTo>
                <a:cubicBezTo>
                  <a:pt x="827928" y="82459"/>
                  <a:pt x="804145" y="106242"/>
                  <a:pt x="774807" y="106242"/>
                </a:cubicBezTo>
                <a:cubicBezTo>
                  <a:pt x="745469" y="106242"/>
                  <a:pt x="721686" y="82459"/>
                  <a:pt x="721686" y="53121"/>
                </a:cubicBezTo>
                <a:cubicBezTo>
                  <a:pt x="721686" y="23783"/>
                  <a:pt x="745469" y="0"/>
                  <a:pt x="774807" y="0"/>
                </a:cubicBezTo>
                <a:close/>
                <a:moveTo>
                  <a:pt x="534245" y="0"/>
                </a:moveTo>
                <a:cubicBezTo>
                  <a:pt x="563583" y="0"/>
                  <a:pt x="587366" y="23783"/>
                  <a:pt x="587366" y="53121"/>
                </a:cubicBezTo>
                <a:cubicBezTo>
                  <a:pt x="587366" y="82459"/>
                  <a:pt x="563583" y="106242"/>
                  <a:pt x="534245" y="106242"/>
                </a:cubicBezTo>
                <a:cubicBezTo>
                  <a:pt x="504907" y="106242"/>
                  <a:pt x="481124" y="82459"/>
                  <a:pt x="481124" y="53121"/>
                </a:cubicBezTo>
                <a:cubicBezTo>
                  <a:pt x="481124" y="23783"/>
                  <a:pt x="504907" y="0"/>
                  <a:pt x="534245" y="0"/>
                </a:cubicBezTo>
                <a:close/>
                <a:moveTo>
                  <a:pt x="293683" y="0"/>
                </a:moveTo>
                <a:cubicBezTo>
                  <a:pt x="323021" y="0"/>
                  <a:pt x="346804" y="23783"/>
                  <a:pt x="346804" y="53121"/>
                </a:cubicBezTo>
                <a:cubicBezTo>
                  <a:pt x="346804" y="82459"/>
                  <a:pt x="323021" y="106242"/>
                  <a:pt x="293683" y="106242"/>
                </a:cubicBezTo>
                <a:cubicBezTo>
                  <a:pt x="264345" y="106242"/>
                  <a:pt x="240562" y="82459"/>
                  <a:pt x="240562" y="53121"/>
                </a:cubicBezTo>
                <a:cubicBezTo>
                  <a:pt x="240562" y="23783"/>
                  <a:pt x="264345" y="0"/>
                  <a:pt x="293683" y="0"/>
                </a:cubicBezTo>
                <a:close/>
                <a:moveTo>
                  <a:pt x="53121" y="0"/>
                </a:moveTo>
                <a:cubicBezTo>
                  <a:pt x="82459" y="0"/>
                  <a:pt x="106242" y="23783"/>
                  <a:pt x="106242" y="53121"/>
                </a:cubicBezTo>
                <a:cubicBezTo>
                  <a:pt x="106242" y="82459"/>
                  <a:pt x="82459" y="106242"/>
                  <a:pt x="53121" y="106242"/>
                </a:cubicBezTo>
                <a:cubicBezTo>
                  <a:pt x="23783" y="106242"/>
                  <a:pt x="0" y="82459"/>
                  <a:pt x="0" y="53121"/>
                </a:cubicBezTo>
                <a:cubicBezTo>
                  <a:pt x="0" y="23783"/>
                  <a:pt x="23783" y="0"/>
                  <a:pt x="53121" y="0"/>
                </a:cubicBezTo>
                <a:close/>
              </a:path>
            </a:pathLst>
          </a:custGeom>
          <a:solidFill>
            <a:schemeClr val="accent1">
              <a:lumMod val="20000"/>
              <a:lumOff val="80000"/>
            </a:schemeClr>
          </a:solidFill>
          <a:ln>
            <a:noFill/>
          </a:ln>
          <a:effectLst>
            <a:outerShdw blurRad="50800" dist="38100" dir="2700000" algn="tl" rotWithShape="0">
              <a:schemeClr val="accent2"/>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accent1">
                  <a:lumMod val="20000"/>
                  <a:lumOff val="80000"/>
                </a:schemeClr>
              </a:solidFill>
            </a:endParaRPr>
          </a:p>
        </p:txBody>
      </p:sp>
      <p:sp>
        <p:nvSpPr>
          <p:cNvPr id="13" name="椭圆 12"/>
          <p:cNvSpPr/>
          <p:nvPr userDrawn="1">
            <p:custDataLst>
              <p:tags r:id="rId8"/>
            </p:custDataLst>
          </p:nvPr>
        </p:nvSpPr>
        <p:spPr>
          <a:xfrm>
            <a:off x="3289092" y="1286337"/>
            <a:ext cx="1906386" cy="1906386"/>
          </a:xfrm>
          <a:prstGeom prst="ellipse">
            <a:avLst/>
          </a:prstGeom>
          <a:gradFill>
            <a:gsLst>
              <a:gs pos="100000">
                <a:schemeClr val="accent1">
                  <a:alpha val="48000"/>
                </a:schemeClr>
              </a:gs>
              <a:gs pos="0">
                <a:schemeClr val="accent1">
                  <a:alpha val="0"/>
                </a:schemeClr>
              </a:gs>
            </a:gsLst>
            <a:lin ang="0" scaled="1"/>
          </a:gradFill>
          <a:ln>
            <a:noFill/>
          </a:ln>
          <a:effectLst>
            <a:softEdge rad="190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userDrawn="1">
            <p:custDataLst>
              <p:tags r:id="rId9"/>
            </p:custDataLst>
          </p:nvPr>
        </p:nvSpPr>
        <p:spPr>
          <a:xfrm>
            <a:off x="3276167" y="5039818"/>
            <a:ext cx="420161" cy="420161"/>
          </a:xfrm>
          <a:prstGeom prst="ellipse">
            <a:avLst/>
          </a:prstGeom>
          <a:gradFill>
            <a:gsLst>
              <a:gs pos="83000">
                <a:schemeClr val="accent1"/>
              </a:gs>
              <a:gs pos="0">
                <a:schemeClr val="accent1">
                  <a:alpha val="0"/>
                </a:schemeClr>
              </a:gs>
            </a:gsLst>
            <a:lin ang="0" scaled="1"/>
          </a:gradFill>
          <a:ln>
            <a:noFill/>
          </a:ln>
          <a:effectLst>
            <a:softEdge rad="381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任意多边形: 形状 15"/>
          <p:cNvSpPr/>
          <p:nvPr userDrawn="1">
            <p:custDataLst>
              <p:tags r:id="rId10"/>
            </p:custDataLst>
          </p:nvPr>
        </p:nvSpPr>
        <p:spPr>
          <a:xfrm flipH="1">
            <a:off x="4064196" y="5172221"/>
            <a:ext cx="907181" cy="359299"/>
          </a:xfrm>
          <a:custGeom>
            <a:avLst/>
            <a:gdLst>
              <a:gd name="connsiteX0" fmla="*/ 1228281 w 1267969"/>
              <a:gd name="connsiteY0" fmla="*/ 422817 h 502193"/>
              <a:gd name="connsiteX1" fmla="*/ 1267969 w 1267969"/>
              <a:gd name="connsiteY1" fmla="*/ 462505 h 502193"/>
              <a:gd name="connsiteX2" fmla="*/ 1228281 w 1267969"/>
              <a:gd name="connsiteY2" fmla="*/ 502193 h 502193"/>
              <a:gd name="connsiteX3" fmla="*/ 1188593 w 1267969"/>
              <a:gd name="connsiteY3" fmla="*/ 462505 h 502193"/>
              <a:gd name="connsiteX4" fmla="*/ 1228281 w 1267969"/>
              <a:gd name="connsiteY4" fmla="*/ 422817 h 502193"/>
              <a:gd name="connsiteX5" fmla="*/ 1058482 w 1267969"/>
              <a:gd name="connsiteY5" fmla="*/ 422817 h 502193"/>
              <a:gd name="connsiteX6" fmla="*/ 1098170 w 1267969"/>
              <a:gd name="connsiteY6" fmla="*/ 462505 h 502193"/>
              <a:gd name="connsiteX7" fmla="*/ 1058482 w 1267969"/>
              <a:gd name="connsiteY7" fmla="*/ 502193 h 502193"/>
              <a:gd name="connsiteX8" fmla="*/ 1018794 w 1267969"/>
              <a:gd name="connsiteY8" fmla="*/ 462505 h 502193"/>
              <a:gd name="connsiteX9" fmla="*/ 1058482 w 1267969"/>
              <a:gd name="connsiteY9" fmla="*/ 422817 h 502193"/>
              <a:gd name="connsiteX10" fmla="*/ 888683 w 1267969"/>
              <a:gd name="connsiteY10" fmla="*/ 422817 h 502193"/>
              <a:gd name="connsiteX11" fmla="*/ 928371 w 1267969"/>
              <a:gd name="connsiteY11" fmla="*/ 462505 h 502193"/>
              <a:gd name="connsiteX12" fmla="*/ 888683 w 1267969"/>
              <a:gd name="connsiteY12" fmla="*/ 502193 h 502193"/>
              <a:gd name="connsiteX13" fmla="*/ 848995 w 1267969"/>
              <a:gd name="connsiteY13" fmla="*/ 462505 h 502193"/>
              <a:gd name="connsiteX14" fmla="*/ 888683 w 1267969"/>
              <a:gd name="connsiteY14" fmla="*/ 422817 h 502193"/>
              <a:gd name="connsiteX15" fmla="*/ 718884 w 1267969"/>
              <a:gd name="connsiteY15" fmla="*/ 422817 h 502193"/>
              <a:gd name="connsiteX16" fmla="*/ 758572 w 1267969"/>
              <a:gd name="connsiteY16" fmla="*/ 462505 h 502193"/>
              <a:gd name="connsiteX17" fmla="*/ 718884 w 1267969"/>
              <a:gd name="connsiteY17" fmla="*/ 502193 h 502193"/>
              <a:gd name="connsiteX18" fmla="*/ 679196 w 1267969"/>
              <a:gd name="connsiteY18" fmla="*/ 462505 h 502193"/>
              <a:gd name="connsiteX19" fmla="*/ 718884 w 1267969"/>
              <a:gd name="connsiteY19" fmla="*/ 422817 h 502193"/>
              <a:gd name="connsiteX20" fmla="*/ 549085 w 1267969"/>
              <a:gd name="connsiteY20" fmla="*/ 422817 h 502193"/>
              <a:gd name="connsiteX21" fmla="*/ 588773 w 1267969"/>
              <a:gd name="connsiteY21" fmla="*/ 462505 h 502193"/>
              <a:gd name="connsiteX22" fmla="*/ 549085 w 1267969"/>
              <a:gd name="connsiteY22" fmla="*/ 502193 h 502193"/>
              <a:gd name="connsiteX23" fmla="*/ 509397 w 1267969"/>
              <a:gd name="connsiteY23" fmla="*/ 462505 h 502193"/>
              <a:gd name="connsiteX24" fmla="*/ 549085 w 1267969"/>
              <a:gd name="connsiteY24" fmla="*/ 422817 h 502193"/>
              <a:gd name="connsiteX25" fmla="*/ 379286 w 1267969"/>
              <a:gd name="connsiteY25" fmla="*/ 422817 h 502193"/>
              <a:gd name="connsiteX26" fmla="*/ 418974 w 1267969"/>
              <a:gd name="connsiteY26" fmla="*/ 462505 h 502193"/>
              <a:gd name="connsiteX27" fmla="*/ 379286 w 1267969"/>
              <a:gd name="connsiteY27" fmla="*/ 502193 h 502193"/>
              <a:gd name="connsiteX28" fmla="*/ 339598 w 1267969"/>
              <a:gd name="connsiteY28" fmla="*/ 462505 h 502193"/>
              <a:gd name="connsiteX29" fmla="*/ 379286 w 1267969"/>
              <a:gd name="connsiteY29" fmla="*/ 422817 h 502193"/>
              <a:gd name="connsiteX30" fmla="*/ 209487 w 1267969"/>
              <a:gd name="connsiteY30" fmla="*/ 422817 h 502193"/>
              <a:gd name="connsiteX31" fmla="*/ 249175 w 1267969"/>
              <a:gd name="connsiteY31" fmla="*/ 462505 h 502193"/>
              <a:gd name="connsiteX32" fmla="*/ 209487 w 1267969"/>
              <a:gd name="connsiteY32" fmla="*/ 502193 h 502193"/>
              <a:gd name="connsiteX33" fmla="*/ 169799 w 1267969"/>
              <a:gd name="connsiteY33" fmla="*/ 462505 h 502193"/>
              <a:gd name="connsiteX34" fmla="*/ 209487 w 1267969"/>
              <a:gd name="connsiteY34" fmla="*/ 422817 h 502193"/>
              <a:gd name="connsiteX35" fmla="*/ 39688 w 1267969"/>
              <a:gd name="connsiteY35" fmla="*/ 422817 h 502193"/>
              <a:gd name="connsiteX36" fmla="*/ 79376 w 1267969"/>
              <a:gd name="connsiteY36" fmla="*/ 462505 h 502193"/>
              <a:gd name="connsiteX37" fmla="*/ 39688 w 1267969"/>
              <a:gd name="connsiteY37" fmla="*/ 502193 h 502193"/>
              <a:gd name="connsiteX38" fmla="*/ 0 w 1267969"/>
              <a:gd name="connsiteY38" fmla="*/ 462505 h 502193"/>
              <a:gd name="connsiteX39" fmla="*/ 39688 w 1267969"/>
              <a:gd name="connsiteY39" fmla="*/ 422817 h 502193"/>
              <a:gd name="connsiteX40" fmla="*/ 1228281 w 1267969"/>
              <a:gd name="connsiteY40" fmla="*/ 281878 h 502193"/>
              <a:gd name="connsiteX41" fmla="*/ 1267969 w 1267969"/>
              <a:gd name="connsiteY41" fmla="*/ 321566 h 502193"/>
              <a:gd name="connsiteX42" fmla="*/ 1228281 w 1267969"/>
              <a:gd name="connsiteY42" fmla="*/ 361254 h 502193"/>
              <a:gd name="connsiteX43" fmla="*/ 1188593 w 1267969"/>
              <a:gd name="connsiteY43" fmla="*/ 321566 h 502193"/>
              <a:gd name="connsiteX44" fmla="*/ 1228281 w 1267969"/>
              <a:gd name="connsiteY44" fmla="*/ 281878 h 502193"/>
              <a:gd name="connsiteX45" fmla="*/ 1058482 w 1267969"/>
              <a:gd name="connsiteY45" fmla="*/ 281878 h 502193"/>
              <a:gd name="connsiteX46" fmla="*/ 1098170 w 1267969"/>
              <a:gd name="connsiteY46" fmla="*/ 321566 h 502193"/>
              <a:gd name="connsiteX47" fmla="*/ 1058482 w 1267969"/>
              <a:gd name="connsiteY47" fmla="*/ 361254 h 502193"/>
              <a:gd name="connsiteX48" fmla="*/ 1018794 w 1267969"/>
              <a:gd name="connsiteY48" fmla="*/ 321566 h 502193"/>
              <a:gd name="connsiteX49" fmla="*/ 1058482 w 1267969"/>
              <a:gd name="connsiteY49" fmla="*/ 281878 h 502193"/>
              <a:gd name="connsiteX50" fmla="*/ 888683 w 1267969"/>
              <a:gd name="connsiteY50" fmla="*/ 281878 h 502193"/>
              <a:gd name="connsiteX51" fmla="*/ 928371 w 1267969"/>
              <a:gd name="connsiteY51" fmla="*/ 321566 h 502193"/>
              <a:gd name="connsiteX52" fmla="*/ 888683 w 1267969"/>
              <a:gd name="connsiteY52" fmla="*/ 361254 h 502193"/>
              <a:gd name="connsiteX53" fmla="*/ 848995 w 1267969"/>
              <a:gd name="connsiteY53" fmla="*/ 321566 h 502193"/>
              <a:gd name="connsiteX54" fmla="*/ 888683 w 1267969"/>
              <a:gd name="connsiteY54" fmla="*/ 281878 h 502193"/>
              <a:gd name="connsiteX55" fmla="*/ 718884 w 1267969"/>
              <a:gd name="connsiteY55" fmla="*/ 281878 h 502193"/>
              <a:gd name="connsiteX56" fmla="*/ 758572 w 1267969"/>
              <a:gd name="connsiteY56" fmla="*/ 321566 h 502193"/>
              <a:gd name="connsiteX57" fmla="*/ 718884 w 1267969"/>
              <a:gd name="connsiteY57" fmla="*/ 361254 h 502193"/>
              <a:gd name="connsiteX58" fmla="*/ 679196 w 1267969"/>
              <a:gd name="connsiteY58" fmla="*/ 321566 h 502193"/>
              <a:gd name="connsiteX59" fmla="*/ 718884 w 1267969"/>
              <a:gd name="connsiteY59" fmla="*/ 281878 h 502193"/>
              <a:gd name="connsiteX60" fmla="*/ 549085 w 1267969"/>
              <a:gd name="connsiteY60" fmla="*/ 281878 h 502193"/>
              <a:gd name="connsiteX61" fmla="*/ 588773 w 1267969"/>
              <a:gd name="connsiteY61" fmla="*/ 321566 h 502193"/>
              <a:gd name="connsiteX62" fmla="*/ 549085 w 1267969"/>
              <a:gd name="connsiteY62" fmla="*/ 361254 h 502193"/>
              <a:gd name="connsiteX63" fmla="*/ 509397 w 1267969"/>
              <a:gd name="connsiteY63" fmla="*/ 321566 h 502193"/>
              <a:gd name="connsiteX64" fmla="*/ 549085 w 1267969"/>
              <a:gd name="connsiteY64" fmla="*/ 281878 h 502193"/>
              <a:gd name="connsiteX65" fmla="*/ 379286 w 1267969"/>
              <a:gd name="connsiteY65" fmla="*/ 281878 h 502193"/>
              <a:gd name="connsiteX66" fmla="*/ 418974 w 1267969"/>
              <a:gd name="connsiteY66" fmla="*/ 321566 h 502193"/>
              <a:gd name="connsiteX67" fmla="*/ 379286 w 1267969"/>
              <a:gd name="connsiteY67" fmla="*/ 361254 h 502193"/>
              <a:gd name="connsiteX68" fmla="*/ 339598 w 1267969"/>
              <a:gd name="connsiteY68" fmla="*/ 321566 h 502193"/>
              <a:gd name="connsiteX69" fmla="*/ 379286 w 1267969"/>
              <a:gd name="connsiteY69" fmla="*/ 281878 h 502193"/>
              <a:gd name="connsiteX70" fmla="*/ 209487 w 1267969"/>
              <a:gd name="connsiteY70" fmla="*/ 281878 h 502193"/>
              <a:gd name="connsiteX71" fmla="*/ 249175 w 1267969"/>
              <a:gd name="connsiteY71" fmla="*/ 321566 h 502193"/>
              <a:gd name="connsiteX72" fmla="*/ 209487 w 1267969"/>
              <a:gd name="connsiteY72" fmla="*/ 361254 h 502193"/>
              <a:gd name="connsiteX73" fmla="*/ 169799 w 1267969"/>
              <a:gd name="connsiteY73" fmla="*/ 321566 h 502193"/>
              <a:gd name="connsiteX74" fmla="*/ 209487 w 1267969"/>
              <a:gd name="connsiteY74" fmla="*/ 281878 h 502193"/>
              <a:gd name="connsiteX75" fmla="*/ 39688 w 1267969"/>
              <a:gd name="connsiteY75" fmla="*/ 281878 h 502193"/>
              <a:gd name="connsiteX76" fmla="*/ 79376 w 1267969"/>
              <a:gd name="connsiteY76" fmla="*/ 321566 h 502193"/>
              <a:gd name="connsiteX77" fmla="*/ 39688 w 1267969"/>
              <a:gd name="connsiteY77" fmla="*/ 361254 h 502193"/>
              <a:gd name="connsiteX78" fmla="*/ 0 w 1267969"/>
              <a:gd name="connsiteY78" fmla="*/ 321566 h 502193"/>
              <a:gd name="connsiteX79" fmla="*/ 39688 w 1267969"/>
              <a:gd name="connsiteY79" fmla="*/ 281878 h 502193"/>
              <a:gd name="connsiteX80" fmla="*/ 1228281 w 1267969"/>
              <a:gd name="connsiteY80" fmla="*/ 140939 h 502193"/>
              <a:gd name="connsiteX81" fmla="*/ 1267969 w 1267969"/>
              <a:gd name="connsiteY81" fmla="*/ 180627 h 502193"/>
              <a:gd name="connsiteX82" fmla="*/ 1228281 w 1267969"/>
              <a:gd name="connsiteY82" fmla="*/ 220315 h 502193"/>
              <a:gd name="connsiteX83" fmla="*/ 1188593 w 1267969"/>
              <a:gd name="connsiteY83" fmla="*/ 180627 h 502193"/>
              <a:gd name="connsiteX84" fmla="*/ 1228281 w 1267969"/>
              <a:gd name="connsiteY84" fmla="*/ 140939 h 502193"/>
              <a:gd name="connsiteX85" fmla="*/ 1058482 w 1267969"/>
              <a:gd name="connsiteY85" fmla="*/ 140939 h 502193"/>
              <a:gd name="connsiteX86" fmla="*/ 1098170 w 1267969"/>
              <a:gd name="connsiteY86" fmla="*/ 180627 h 502193"/>
              <a:gd name="connsiteX87" fmla="*/ 1058482 w 1267969"/>
              <a:gd name="connsiteY87" fmla="*/ 220315 h 502193"/>
              <a:gd name="connsiteX88" fmla="*/ 1018794 w 1267969"/>
              <a:gd name="connsiteY88" fmla="*/ 180627 h 502193"/>
              <a:gd name="connsiteX89" fmla="*/ 1058482 w 1267969"/>
              <a:gd name="connsiteY89" fmla="*/ 140939 h 502193"/>
              <a:gd name="connsiteX90" fmla="*/ 888683 w 1267969"/>
              <a:gd name="connsiteY90" fmla="*/ 140939 h 502193"/>
              <a:gd name="connsiteX91" fmla="*/ 928371 w 1267969"/>
              <a:gd name="connsiteY91" fmla="*/ 180627 h 502193"/>
              <a:gd name="connsiteX92" fmla="*/ 888683 w 1267969"/>
              <a:gd name="connsiteY92" fmla="*/ 220315 h 502193"/>
              <a:gd name="connsiteX93" fmla="*/ 848995 w 1267969"/>
              <a:gd name="connsiteY93" fmla="*/ 180627 h 502193"/>
              <a:gd name="connsiteX94" fmla="*/ 888683 w 1267969"/>
              <a:gd name="connsiteY94" fmla="*/ 140939 h 502193"/>
              <a:gd name="connsiteX95" fmla="*/ 718884 w 1267969"/>
              <a:gd name="connsiteY95" fmla="*/ 140939 h 502193"/>
              <a:gd name="connsiteX96" fmla="*/ 758572 w 1267969"/>
              <a:gd name="connsiteY96" fmla="*/ 180627 h 502193"/>
              <a:gd name="connsiteX97" fmla="*/ 718884 w 1267969"/>
              <a:gd name="connsiteY97" fmla="*/ 220315 h 502193"/>
              <a:gd name="connsiteX98" fmla="*/ 679196 w 1267969"/>
              <a:gd name="connsiteY98" fmla="*/ 180627 h 502193"/>
              <a:gd name="connsiteX99" fmla="*/ 718884 w 1267969"/>
              <a:gd name="connsiteY99" fmla="*/ 140939 h 502193"/>
              <a:gd name="connsiteX100" fmla="*/ 549085 w 1267969"/>
              <a:gd name="connsiteY100" fmla="*/ 140939 h 502193"/>
              <a:gd name="connsiteX101" fmla="*/ 588773 w 1267969"/>
              <a:gd name="connsiteY101" fmla="*/ 180627 h 502193"/>
              <a:gd name="connsiteX102" fmla="*/ 549085 w 1267969"/>
              <a:gd name="connsiteY102" fmla="*/ 220315 h 502193"/>
              <a:gd name="connsiteX103" fmla="*/ 509397 w 1267969"/>
              <a:gd name="connsiteY103" fmla="*/ 180627 h 502193"/>
              <a:gd name="connsiteX104" fmla="*/ 549085 w 1267969"/>
              <a:gd name="connsiteY104" fmla="*/ 140939 h 502193"/>
              <a:gd name="connsiteX105" fmla="*/ 379286 w 1267969"/>
              <a:gd name="connsiteY105" fmla="*/ 140939 h 502193"/>
              <a:gd name="connsiteX106" fmla="*/ 418974 w 1267969"/>
              <a:gd name="connsiteY106" fmla="*/ 180627 h 502193"/>
              <a:gd name="connsiteX107" fmla="*/ 379286 w 1267969"/>
              <a:gd name="connsiteY107" fmla="*/ 220315 h 502193"/>
              <a:gd name="connsiteX108" fmla="*/ 339598 w 1267969"/>
              <a:gd name="connsiteY108" fmla="*/ 180627 h 502193"/>
              <a:gd name="connsiteX109" fmla="*/ 379286 w 1267969"/>
              <a:gd name="connsiteY109" fmla="*/ 140939 h 502193"/>
              <a:gd name="connsiteX110" fmla="*/ 209487 w 1267969"/>
              <a:gd name="connsiteY110" fmla="*/ 140939 h 502193"/>
              <a:gd name="connsiteX111" fmla="*/ 249175 w 1267969"/>
              <a:gd name="connsiteY111" fmla="*/ 180627 h 502193"/>
              <a:gd name="connsiteX112" fmla="*/ 209487 w 1267969"/>
              <a:gd name="connsiteY112" fmla="*/ 220315 h 502193"/>
              <a:gd name="connsiteX113" fmla="*/ 169799 w 1267969"/>
              <a:gd name="connsiteY113" fmla="*/ 180627 h 502193"/>
              <a:gd name="connsiteX114" fmla="*/ 209487 w 1267969"/>
              <a:gd name="connsiteY114" fmla="*/ 140939 h 502193"/>
              <a:gd name="connsiteX115" fmla="*/ 39688 w 1267969"/>
              <a:gd name="connsiteY115" fmla="*/ 140939 h 502193"/>
              <a:gd name="connsiteX116" fmla="*/ 79376 w 1267969"/>
              <a:gd name="connsiteY116" fmla="*/ 180627 h 502193"/>
              <a:gd name="connsiteX117" fmla="*/ 39688 w 1267969"/>
              <a:gd name="connsiteY117" fmla="*/ 220315 h 502193"/>
              <a:gd name="connsiteX118" fmla="*/ 0 w 1267969"/>
              <a:gd name="connsiteY118" fmla="*/ 180627 h 502193"/>
              <a:gd name="connsiteX119" fmla="*/ 39688 w 1267969"/>
              <a:gd name="connsiteY119" fmla="*/ 140939 h 502193"/>
              <a:gd name="connsiteX120" fmla="*/ 1228281 w 1267969"/>
              <a:gd name="connsiteY120" fmla="*/ 0 h 502193"/>
              <a:gd name="connsiteX121" fmla="*/ 1267969 w 1267969"/>
              <a:gd name="connsiteY121" fmla="*/ 39688 h 502193"/>
              <a:gd name="connsiteX122" fmla="*/ 1228281 w 1267969"/>
              <a:gd name="connsiteY122" fmla="*/ 79376 h 502193"/>
              <a:gd name="connsiteX123" fmla="*/ 1188593 w 1267969"/>
              <a:gd name="connsiteY123" fmla="*/ 39688 h 502193"/>
              <a:gd name="connsiteX124" fmla="*/ 1228281 w 1267969"/>
              <a:gd name="connsiteY124" fmla="*/ 0 h 502193"/>
              <a:gd name="connsiteX125" fmla="*/ 1058482 w 1267969"/>
              <a:gd name="connsiteY125" fmla="*/ 0 h 502193"/>
              <a:gd name="connsiteX126" fmla="*/ 1098170 w 1267969"/>
              <a:gd name="connsiteY126" fmla="*/ 39688 h 502193"/>
              <a:gd name="connsiteX127" fmla="*/ 1058482 w 1267969"/>
              <a:gd name="connsiteY127" fmla="*/ 79376 h 502193"/>
              <a:gd name="connsiteX128" fmla="*/ 1018794 w 1267969"/>
              <a:gd name="connsiteY128" fmla="*/ 39688 h 502193"/>
              <a:gd name="connsiteX129" fmla="*/ 1058482 w 1267969"/>
              <a:gd name="connsiteY129" fmla="*/ 0 h 502193"/>
              <a:gd name="connsiteX130" fmla="*/ 888683 w 1267969"/>
              <a:gd name="connsiteY130" fmla="*/ 0 h 502193"/>
              <a:gd name="connsiteX131" fmla="*/ 928371 w 1267969"/>
              <a:gd name="connsiteY131" fmla="*/ 39688 h 502193"/>
              <a:gd name="connsiteX132" fmla="*/ 888683 w 1267969"/>
              <a:gd name="connsiteY132" fmla="*/ 79376 h 502193"/>
              <a:gd name="connsiteX133" fmla="*/ 848995 w 1267969"/>
              <a:gd name="connsiteY133" fmla="*/ 39688 h 502193"/>
              <a:gd name="connsiteX134" fmla="*/ 888683 w 1267969"/>
              <a:gd name="connsiteY134" fmla="*/ 0 h 502193"/>
              <a:gd name="connsiteX135" fmla="*/ 718884 w 1267969"/>
              <a:gd name="connsiteY135" fmla="*/ 0 h 502193"/>
              <a:gd name="connsiteX136" fmla="*/ 758572 w 1267969"/>
              <a:gd name="connsiteY136" fmla="*/ 39688 h 502193"/>
              <a:gd name="connsiteX137" fmla="*/ 718884 w 1267969"/>
              <a:gd name="connsiteY137" fmla="*/ 79376 h 502193"/>
              <a:gd name="connsiteX138" fmla="*/ 679196 w 1267969"/>
              <a:gd name="connsiteY138" fmla="*/ 39688 h 502193"/>
              <a:gd name="connsiteX139" fmla="*/ 718884 w 1267969"/>
              <a:gd name="connsiteY139" fmla="*/ 0 h 502193"/>
              <a:gd name="connsiteX140" fmla="*/ 549085 w 1267969"/>
              <a:gd name="connsiteY140" fmla="*/ 0 h 502193"/>
              <a:gd name="connsiteX141" fmla="*/ 588773 w 1267969"/>
              <a:gd name="connsiteY141" fmla="*/ 39688 h 502193"/>
              <a:gd name="connsiteX142" fmla="*/ 549085 w 1267969"/>
              <a:gd name="connsiteY142" fmla="*/ 79376 h 502193"/>
              <a:gd name="connsiteX143" fmla="*/ 509397 w 1267969"/>
              <a:gd name="connsiteY143" fmla="*/ 39688 h 502193"/>
              <a:gd name="connsiteX144" fmla="*/ 549085 w 1267969"/>
              <a:gd name="connsiteY144" fmla="*/ 0 h 502193"/>
              <a:gd name="connsiteX145" fmla="*/ 379286 w 1267969"/>
              <a:gd name="connsiteY145" fmla="*/ 0 h 502193"/>
              <a:gd name="connsiteX146" fmla="*/ 418974 w 1267969"/>
              <a:gd name="connsiteY146" fmla="*/ 39688 h 502193"/>
              <a:gd name="connsiteX147" fmla="*/ 379286 w 1267969"/>
              <a:gd name="connsiteY147" fmla="*/ 79376 h 502193"/>
              <a:gd name="connsiteX148" fmla="*/ 339598 w 1267969"/>
              <a:gd name="connsiteY148" fmla="*/ 39688 h 502193"/>
              <a:gd name="connsiteX149" fmla="*/ 379286 w 1267969"/>
              <a:gd name="connsiteY149" fmla="*/ 0 h 502193"/>
              <a:gd name="connsiteX150" fmla="*/ 209487 w 1267969"/>
              <a:gd name="connsiteY150" fmla="*/ 0 h 502193"/>
              <a:gd name="connsiteX151" fmla="*/ 249175 w 1267969"/>
              <a:gd name="connsiteY151" fmla="*/ 39688 h 502193"/>
              <a:gd name="connsiteX152" fmla="*/ 209487 w 1267969"/>
              <a:gd name="connsiteY152" fmla="*/ 79376 h 502193"/>
              <a:gd name="connsiteX153" fmla="*/ 169799 w 1267969"/>
              <a:gd name="connsiteY153" fmla="*/ 39688 h 502193"/>
              <a:gd name="connsiteX154" fmla="*/ 209487 w 1267969"/>
              <a:gd name="connsiteY154" fmla="*/ 0 h 502193"/>
              <a:gd name="connsiteX155" fmla="*/ 39688 w 1267969"/>
              <a:gd name="connsiteY155" fmla="*/ 0 h 502193"/>
              <a:gd name="connsiteX156" fmla="*/ 79376 w 1267969"/>
              <a:gd name="connsiteY156" fmla="*/ 39688 h 502193"/>
              <a:gd name="connsiteX157" fmla="*/ 39688 w 1267969"/>
              <a:gd name="connsiteY157" fmla="*/ 79376 h 502193"/>
              <a:gd name="connsiteX158" fmla="*/ 0 w 1267969"/>
              <a:gd name="connsiteY158" fmla="*/ 39688 h 502193"/>
              <a:gd name="connsiteX159" fmla="*/ 39688 w 1267969"/>
              <a:gd name="connsiteY159" fmla="*/ 0 h 502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1267969" h="502193">
                <a:moveTo>
                  <a:pt x="1228281" y="422817"/>
                </a:moveTo>
                <a:cubicBezTo>
                  <a:pt x="1250200" y="422817"/>
                  <a:pt x="1267969" y="440586"/>
                  <a:pt x="1267969" y="462505"/>
                </a:cubicBezTo>
                <a:cubicBezTo>
                  <a:pt x="1267969" y="484424"/>
                  <a:pt x="1250200" y="502193"/>
                  <a:pt x="1228281" y="502193"/>
                </a:cubicBezTo>
                <a:cubicBezTo>
                  <a:pt x="1206362" y="502193"/>
                  <a:pt x="1188593" y="484424"/>
                  <a:pt x="1188593" y="462505"/>
                </a:cubicBezTo>
                <a:cubicBezTo>
                  <a:pt x="1188593" y="440586"/>
                  <a:pt x="1206362" y="422817"/>
                  <a:pt x="1228281" y="422817"/>
                </a:cubicBezTo>
                <a:close/>
                <a:moveTo>
                  <a:pt x="1058482" y="422817"/>
                </a:moveTo>
                <a:cubicBezTo>
                  <a:pt x="1080401" y="422817"/>
                  <a:pt x="1098170" y="440586"/>
                  <a:pt x="1098170" y="462505"/>
                </a:cubicBezTo>
                <a:cubicBezTo>
                  <a:pt x="1098170" y="484424"/>
                  <a:pt x="1080401" y="502193"/>
                  <a:pt x="1058482" y="502193"/>
                </a:cubicBezTo>
                <a:cubicBezTo>
                  <a:pt x="1036563" y="502193"/>
                  <a:pt x="1018794" y="484424"/>
                  <a:pt x="1018794" y="462505"/>
                </a:cubicBezTo>
                <a:cubicBezTo>
                  <a:pt x="1018794" y="440586"/>
                  <a:pt x="1036563" y="422817"/>
                  <a:pt x="1058482" y="422817"/>
                </a:cubicBezTo>
                <a:close/>
                <a:moveTo>
                  <a:pt x="888683" y="422817"/>
                </a:moveTo>
                <a:cubicBezTo>
                  <a:pt x="910602" y="422817"/>
                  <a:pt x="928371" y="440586"/>
                  <a:pt x="928371" y="462505"/>
                </a:cubicBezTo>
                <a:cubicBezTo>
                  <a:pt x="928371" y="484424"/>
                  <a:pt x="910602" y="502193"/>
                  <a:pt x="888683" y="502193"/>
                </a:cubicBezTo>
                <a:cubicBezTo>
                  <a:pt x="866764" y="502193"/>
                  <a:pt x="848995" y="484424"/>
                  <a:pt x="848995" y="462505"/>
                </a:cubicBezTo>
                <a:cubicBezTo>
                  <a:pt x="848995" y="440586"/>
                  <a:pt x="866764" y="422817"/>
                  <a:pt x="888683" y="422817"/>
                </a:cubicBezTo>
                <a:close/>
                <a:moveTo>
                  <a:pt x="718884" y="422817"/>
                </a:moveTo>
                <a:cubicBezTo>
                  <a:pt x="740803" y="422817"/>
                  <a:pt x="758572" y="440586"/>
                  <a:pt x="758572" y="462505"/>
                </a:cubicBezTo>
                <a:cubicBezTo>
                  <a:pt x="758572" y="484424"/>
                  <a:pt x="740803" y="502193"/>
                  <a:pt x="718884" y="502193"/>
                </a:cubicBezTo>
                <a:cubicBezTo>
                  <a:pt x="696965" y="502193"/>
                  <a:pt x="679196" y="484424"/>
                  <a:pt x="679196" y="462505"/>
                </a:cubicBezTo>
                <a:cubicBezTo>
                  <a:pt x="679196" y="440586"/>
                  <a:pt x="696965" y="422817"/>
                  <a:pt x="718884" y="422817"/>
                </a:cubicBezTo>
                <a:close/>
                <a:moveTo>
                  <a:pt x="549085" y="422817"/>
                </a:moveTo>
                <a:cubicBezTo>
                  <a:pt x="571004" y="422817"/>
                  <a:pt x="588773" y="440586"/>
                  <a:pt x="588773" y="462505"/>
                </a:cubicBezTo>
                <a:cubicBezTo>
                  <a:pt x="588773" y="484424"/>
                  <a:pt x="571004" y="502193"/>
                  <a:pt x="549085" y="502193"/>
                </a:cubicBezTo>
                <a:cubicBezTo>
                  <a:pt x="527166" y="502193"/>
                  <a:pt x="509397" y="484424"/>
                  <a:pt x="509397" y="462505"/>
                </a:cubicBezTo>
                <a:cubicBezTo>
                  <a:pt x="509397" y="440586"/>
                  <a:pt x="527166" y="422817"/>
                  <a:pt x="549085" y="422817"/>
                </a:cubicBezTo>
                <a:close/>
                <a:moveTo>
                  <a:pt x="379286" y="422817"/>
                </a:moveTo>
                <a:cubicBezTo>
                  <a:pt x="401205" y="422817"/>
                  <a:pt x="418974" y="440586"/>
                  <a:pt x="418974" y="462505"/>
                </a:cubicBezTo>
                <a:cubicBezTo>
                  <a:pt x="418974" y="484424"/>
                  <a:pt x="401205" y="502193"/>
                  <a:pt x="379286" y="502193"/>
                </a:cubicBezTo>
                <a:cubicBezTo>
                  <a:pt x="357367" y="502193"/>
                  <a:pt x="339598" y="484424"/>
                  <a:pt x="339598" y="462505"/>
                </a:cubicBezTo>
                <a:cubicBezTo>
                  <a:pt x="339598" y="440586"/>
                  <a:pt x="357367" y="422817"/>
                  <a:pt x="379286" y="422817"/>
                </a:cubicBezTo>
                <a:close/>
                <a:moveTo>
                  <a:pt x="209487" y="422817"/>
                </a:moveTo>
                <a:cubicBezTo>
                  <a:pt x="231406" y="422817"/>
                  <a:pt x="249175" y="440586"/>
                  <a:pt x="249175" y="462505"/>
                </a:cubicBezTo>
                <a:cubicBezTo>
                  <a:pt x="249175" y="484424"/>
                  <a:pt x="231406" y="502193"/>
                  <a:pt x="209487" y="502193"/>
                </a:cubicBezTo>
                <a:cubicBezTo>
                  <a:pt x="187568" y="502193"/>
                  <a:pt x="169799" y="484424"/>
                  <a:pt x="169799" y="462505"/>
                </a:cubicBezTo>
                <a:cubicBezTo>
                  <a:pt x="169799" y="440586"/>
                  <a:pt x="187568" y="422817"/>
                  <a:pt x="209487" y="422817"/>
                </a:cubicBezTo>
                <a:close/>
                <a:moveTo>
                  <a:pt x="39688" y="422817"/>
                </a:moveTo>
                <a:cubicBezTo>
                  <a:pt x="61607" y="422817"/>
                  <a:pt x="79376" y="440586"/>
                  <a:pt x="79376" y="462505"/>
                </a:cubicBezTo>
                <a:cubicBezTo>
                  <a:pt x="79376" y="484424"/>
                  <a:pt x="61607" y="502193"/>
                  <a:pt x="39688" y="502193"/>
                </a:cubicBezTo>
                <a:cubicBezTo>
                  <a:pt x="17769" y="502193"/>
                  <a:pt x="0" y="484424"/>
                  <a:pt x="0" y="462505"/>
                </a:cubicBezTo>
                <a:cubicBezTo>
                  <a:pt x="0" y="440586"/>
                  <a:pt x="17769" y="422817"/>
                  <a:pt x="39688" y="422817"/>
                </a:cubicBezTo>
                <a:close/>
                <a:moveTo>
                  <a:pt x="1228281" y="281878"/>
                </a:moveTo>
                <a:cubicBezTo>
                  <a:pt x="1250200" y="281878"/>
                  <a:pt x="1267969" y="299647"/>
                  <a:pt x="1267969" y="321566"/>
                </a:cubicBezTo>
                <a:cubicBezTo>
                  <a:pt x="1267969" y="343485"/>
                  <a:pt x="1250200" y="361254"/>
                  <a:pt x="1228281" y="361254"/>
                </a:cubicBezTo>
                <a:cubicBezTo>
                  <a:pt x="1206362" y="361254"/>
                  <a:pt x="1188593" y="343485"/>
                  <a:pt x="1188593" y="321566"/>
                </a:cubicBezTo>
                <a:cubicBezTo>
                  <a:pt x="1188593" y="299647"/>
                  <a:pt x="1206362" y="281878"/>
                  <a:pt x="1228281" y="281878"/>
                </a:cubicBezTo>
                <a:close/>
                <a:moveTo>
                  <a:pt x="1058482" y="281878"/>
                </a:moveTo>
                <a:cubicBezTo>
                  <a:pt x="1080401" y="281878"/>
                  <a:pt x="1098170" y="299647"/>
                  <a:pt x="1098170" y="321566"/>
                </a:cubicBezTo>
                <a:cubicBezTo>
                  <a:pt x="1098170" y="343485"/>
                  <a:pt x="1080401" y="361254"/>
                  <a:pt x="1058482" y="361254"/>
                </a:cubicBezTo>
                <a:cubicBezTo>
                  <a:pt x="1036563" y="361254"/>
                  <a:pt x="1018794" y="343485"/>
                  <a:pt x="1018794" y="321566"/>
                </a:cubicBezTo>
                <a:cubicBezTo>
                  <a:pt x="1018794" y="299647"/>
                  <a:pt x="1036563" y="281878"/>
                  <a:pt x="1058482" y="281878"/>
                </a:cubicBezTo>
                <a:close/>
                <a:moveTo>
                  <a:pt x="888683" y="281878"/>
                </a:moveTo>
                <a:cubicBezTo>
                  <a:pt x="910602" y="281878"/>
                  <a:pt x="928371" y="299647"/>
                  <a:pt x="928371" y="321566"/>
                </a:cubicBezTo>
                <a:cubicBezTo>
                  <a:pt x="928371" y="343485"/>
                  <a:pt x="910602" y="361254"/>
                  <a:pt x="888683" y="361254"/>
                </a:cubicBezTo>
                <a:cubicBezTo>
                  <a:pt x="866764" y="361254"/>
                  <a:pt x="848995" y="343485"/>
                  <a:pt x="848995" y="321566"/>
                </a:cubicBezTo>
                <a:cubicBezTo>
                  <a:pt x="848995" y="299647"/>
                  <a:pt x="866764" y="281878"/>
                  <a:pt x="888683" y="281878"/>
                </a:cubicBezTo>
                <a:close/>
                <a:moveTo>
                  <a:pt x="718884" y="281878"/>
                </a:moveTo>
                <a:cubicBezTo>
                  <a:pt x="740803" y="281878"/>
                  <a:pt x="758572" y="299647"/>
                  <a:pt x="758572" y="321566"/>
                </a:cubicBezTo>
                <a:cubicBezTo>
                  <a:pt x="758572" y="343485"/>
                  <a:pt x="740803" y="361254"/>
                  <a:pt x="718884" y="361254"/>
                </a:cubicBezTo>
                <a:cubicBezTo>
                  <a:pt x="696965" y="361254"/>
                  <a:pt x="679196" y="343485"/>
                  <a:pt x="679196" y="321566"/>
                </a:cubicBezTo>
                <a:cubicBezTo>
                  <a:pt x="679196" y="299647"/>
                  <a:pt x="696965" y="281878"/>
                  <a:pt x="718884" y="281878"/>
                </a:cubicBezTo>
                <a:close/>
                <a:moveTo>
                  <a:pt x="549085" y="281878"/>
                </a:moveTo>
                <a:cubicBezTo>
                  <a:pt x="571004" y="281878"/>
                  <a:pt x="588773" y="299647"/>
                  <a:pt x="588773" y="321566"/>
                </a:cubicBezTo>
                <a:cubicBezTo>
                  <a:pt x="588773" y="343485"/>
                  <a:pt x="571004" y="361254"/>
                  <a:pt x="549085" y="361254"/>
                </a:cubicBezTo>
                <a:cubicBezTo>
                  <a:pt x="527166" y="361254"/>
                  <a:pt x="509397" y="343485"/>
                  <a:pt x="509397" y="321566"/>
                </a:cubicBezTo>
                <a:cubicBezTo>
                  <a:pt x="509397" y="299647"/>
                  <a:pt x="527166" y="281878"/>
                  <a:pt x="549085" y="281878"/>
                </a:cubicBezTo>
                <a:close/>
                <a:moveTo>
                  <a:pt x="379286" y="281878"/>
                </a:moveTo>
                <a:cubicBezTo>
                  <a:pt x="401205" y="281878"/>
                  <a:pt x="418974" y="299647"/>
                  <a:pt x="418974" y="321566"/>
                </a:cubicBezTo>
                <a:cubicBezTo>
                  <a:pt x="418974" y="343485"/>
                  <a:pt x="401205" y="361254"/>
                  <a:pt x="379286" y="361254"/>
                </a:cubicBezTo>
                <a:cubicBezTo>
                  <a:pt x="357367" y="361254"/>
                  <a:pt x="339598" y="343485"/>
                  <a:pt x="339598" y="321566"/>
                </a:cubicBezTo>
                <a:cubicBezTo>
                  <a:pt x="339598" y="299647"/>
                  <a:pt x="357367" y="281878"/>
                  <a:pt x="379286" y="281878"/>
                </a:cubicBezTo>
                <a:close/>
                <a:moveTo>
                  <a:pt x="209487" y="281878"/>
                </a:moveTo>
                <a:cubicBezTo>
                  <a:pt x="231406" y="281878"/>
                  <a:pt x="249175" y="299647"/>
                  <a:pt x="249175" y="321566"/>
                </a:cubicBezTo>
                <a:cubicBezTo>
                  <a:pt x="249175" y="343485"/>
                  <a:pt x="231406" y="361254"/>
                  <a:pt x="209487" y="361254"/>
                </a:cubicBezTo>
                <a:cubicBezTo>
                  <a:pt x="187568" y="361254"/>
                  <a:pt x="169799" y="343485"/>
                  <a:pt x="169799" y="321566"/>
                </a:cubicBezTo>
                <a:cubicBezTo>
                  <a:pt x="169799" y="299647"/>
                  <a:pt x="187568" y="281878"/>
                  <a:pt x="209487" y="281878"/>
                </a:cubicBezTo>
                <a:close/>
                <a:moveTo>
                  <a:pt x="39688" y="281878"/>
                </a:moveTo>
                <a:cubicBezTo>
                  <a:pt x="61607" y="281878"/>
                  <a:pt x="79376" y="299647"/>
                  <a:pt x="79376" y="321566"/>
                </a:cubicBezTo>
                <a:cubicBezTo>
                  <a:pt x="79376" y="343485"/>
                  <a:pt x="61607" y="361254"/>
                  <a:pt x="39688" y="361254"/>
                </a:cubicBezTo>
                <a:cubicBezTo>
                  <a:pt x="17769" y="361254"/>
                  <a:pt x="0" y="343485"/>
                  <a:pt x="0" y="321566"/>
                </a:cubicBezTo>
                <a:cubicBezTo>
                  <a:pt x="0" y="299647"/>
                  <a:pt x="17769" y="281878"/>
                  <a:pt x="39688" y="281878"/>
                </a:cubicBezTo>
                <a:close/>
                <a:moveTo>
                  <a:pt x="1228281" y="140939"/>
                </a:moveTo>
                <a:cubicBezTo>
                  <a:pt x="1250200" y="140939"/>
                  <a:pt x="1267969" y="158708"/>
                  <a:pt x="1267969" y="180627"/>
                </a:cubicBezTo>
                <a:cubicBezTo>
                  <a:pt x="1267969" y="202546"/>
                  <a:pt x="1250200" y="220315"/>
                  <a:pt x="1228281" y="220315"/>
                </a:cubicBezTo>
                <a:cubicBezTo>
                  <a:pt x="1206362" y="220315"/>
                  <a:pt x="1188593" y="202546"/>
                  <a:pt x="1188593" y="180627"/>
                </a:cubicBezTo>
                <a:cubicBezTo>
                  <a:pt x="1188593" y="158708"/>
                  <a:pt x="1206362" y="140939"/>
                  <a:pt x="1228281" y="140939"/>
                </a:cubicBezTo>
                <a:close/>
                <a:moveTo>
                  <a:pt x="1058482" y="140939"/>
                </a:moveTo>
                <a:cubicBezTo>
                  <a:pt x="1080401" y="140939"/>
                  <a:pt x="1098170" y="158708"/>
                  <a:pt x="1098170" y="180627"/>
                </a:cubicBezTo>
                <a:cubicBezTo>
                  <a:pt x="1098170" y="202546"/>
                  <a:pt x="1080401" y="220315"/>
                  <a:pt x="1058482" y="220315"/>
                </a:cubicBezTo>
                <a:cubicBezTo>
                  <a:pt x="1036563" y="220315"/>
                  <a:pt x="1018794" y="202546"/>
                  <a:pt x="1018794" y="180627"/>
                </a:cubicBezTo>
                <a:cubicBezTo>
                  <a:pt x="1018794" y="158708"/>
                  <a:pt x="1036563" y="140939"/>
                  <a:pt x="1058482" y="140939"/>
                </a:cubicBezTo>
                <a:close/>
                <a:moveTo>
                  <a:pt x="888683" y="140939"/>
                </a:moveTo>
                <a:cubicBezTo>
                  <a:pt x="910602" y="140939"/>
                  <a:pt x="928371" y="158708"/>
                  <a:pt x="928371" y="180627"/>
                </a:cubicBezTo>
                <a:cubicBezTo>
                  <a:pt x="928371" y="202546"/>
                  <a:pt x="910602" y="220315"/>
                  <a:pt x="888683" y="220315"/>
                </a:cubicBezTo>
                <a:cubicBezTo>
                  <a:pt x="866764" y="220315"/>
                  <a:pt x="848995" y="202546"/>
                  <a:pt x="848995" y="180627"/>
                </a:cubicBezTo>
                <a:cubicBezTo>
                  <a:pt x="848995" y="158708"/>
                  <a:pt x="866764" y="140939"/>
                  <a:pt x="888683" y="140939"/>
                </a:cubicBezTo>
                <a:close/>
                <a:moveTo>
                  <a:pt x="718884" y="140939"/>
                </a:moveTo>
                <a:cubicBezTo>
                  <a:pt x="740803" y="140939"/>
                  <a:pt x="758572" y="158708"/>
                  <a:pt x="758572" y="180627"/>
                </a:cubicBezTo>
                <a:cubicBezTo>
                  <a:pt x="758572" y="202546"/>
                  <a:pt x="740803" y="220315"/>
                  <a:pt x="718884" y="220315"/>
                </a:cubicBezTo>
                <a:cubicBezTo>
                  <a:pt x="696965" y="220315"/>
                  <a:pt x="679196" y="202546"/>
                  <a:pt x="679196" y="180627"/>
                </a:cubicBezTo>
                <a:cubicBezTo>
                  <a:pt x="679196" y="158708"/>
                  <a:pt x="696965" y="140939"/>
                  <a:pt x="718884" y="140939"/>
                </a:cubicBezTo>
                <a:close/>
                <a:moveTo>
                  <a:pt x="549085" y="140939"/>
                </a:moveTo>
                <a:cubicBezTo>
                  <a:pt x="571004" y="140939"/>
                  <a:pt x="588773" y="158708"/>
                  <a:pt x="588773" y="180627"/>
                </a:cubicBezTo>
                <a:cubicBezTo>
                  <a:pt x="588773" y="202546"/>
                  <a:pt x="571004" y="220315"/>
                  <a:pt x="549085" y="220315"/>
                </a:cubicBezTo>
                <a:cubicBezTo>
                  <a:pt x="527166" y="220315"/>
                  <a:pt x="509397" y="202546"/>
                  <a:pt x="509397" y="180627"/>
                </a:cubicBezTo>
                <a:cubicBezTo>
                  <a:pt x="509397" y="158708"/>
                  <a:pt x="527166" y="140939"/>
                  <a:pt x="549085" y="140939"/>
                </a:cubicBezTo>
                <a:close/>
                <a:moveTo>
                  <a:pt x="379286" y="140939"/>
                </a:moveTo>
                <a:cubicBezTo>
                  <a:pt x="401205" y="140939"/>
                  <a:pt x="418974" y="158708"/>
                  <a:pt x="418974" y="180627"/>
                </a:cubicBezTo>
                <a:cubicBezTo>
                  <a:pt x="418974" y="202546"/>
                  <a:pt x="401205" y="220315"/>
                  <a:pt x="379286" y="220315"/>
                </a:cubicBezTo>
                <a:cubicBezTo>
                  <a:pt x="357367" y="220315"/>
                  <a:pt x="339598" y="202546"/>
                  <a:pt x="339598" y="180627"/>
                </a:cubicBezTo>
                <a:cubicBezTo>
                  <a:pt x="339598" y="158708"/>
                  <a:pt x="357367" y="140939"/>
                  <a:pt x="379286" y="140939"/>
                </a:cubicBezTo>
                <a:close/>
                <a:moveTo>
                  <a:pt x="209487" y="140939"/>
                </a:moveTo>
                <a:cubicBezTo>
                  <a:pt x="231406" y="140939"/>
                  <a:pt x="249175" y="158708"/>
                  <a:pt x="249175" y="180627"/>
                </a:cubicBezTo>
                <a:cubicBezTo>
                  <a:pt x="249175" y="202546"/>
                  <a:pt x="231406" y="220315"/>
                  <a:pt x="209487" y="220315"/>
                </a:cubicBezTo>
                <a:cubicBezTo>
                  <a:pt x="187568" y="220315"/>
                  <a:pt x="169799" y="202546"/>
                  <a:pt x="169799" y="180627"/>
                </a:cubicBezTo>
                <a:cubicBezTo>
                  <a:pt x="169799" y="158708"/>
                  <a:pt x="187568" y="140939"/>
                  <a:pt x="209487" y="140939"/>
                </a:cubicBezTo>
                <a:close/>
                <a:moveTo>
                  <a:pt x="39688" y="140939"/>
                </a:moveTo>
                <a:cubicBezTo>
                  <a:pt x="61607" y="140939"/>
                  <a:pt x="79376" y="158708"/>
                  <a:pt x="79376" y="180627"/>
                </a:cubicBezTo>
                <a:cubicBezTo>
                  <a:pt x="79376" y="202546"/>
                  <a:pt x="61607" y="220315"/>
                  <a:pt x="39688" y="220315"/>
                </a:cubicBezTo>
                <a:cubicBezTo>
                  <a:pt x="17769" y="220315"/>
                  <a:pt x="0" y="202546"/>
                  <a:pt x="0" y="180627"/>
                </a:cubicBezTo>
                <a:cubicBezTo>
                  <a:pt x="0" y="158708"/>
                  <a:pt x="17769" y="140939"/>
                  <a:pt x="39688" y="140939"/>
                </a:cubicBezTo>
                <a:close/>
                <a:moveTo>
                  <a:pt x="1228281" y="0"/>
                </a:moveTo>
                <a:cubicBezTo>
                  <a:pt x="1250200" y="0"/>
                  <a:pt x="1267969" y="17769"/>
                  <a:pt x="1267969" y="39688"/>
                </a:cubicBezTo>
                <a:cubicBezTo>
                  <a:pt x="1267969" y="61607"/>
                  <a:pt x="1250200" y="79376"/>
                  <a:pt x="1228281" y="79376"/>
                </a:cubicBezTo>
                <a:cubicBezTo>
                  <a:pt x="1206362" y="79376"/>
                  <a:pt x="1188593" y="61607"/>
                  <a:pt x="1188593" y="39688"/>
                </a:cubicBezTo>
                <a:cubicBezTo>
                  <a:pt x="1188593" y="17769"/>
                  <a:pt x="1206362" y="0"/>
                  <a:pt x="1228281" y="0"/>
                </a:cubicBezTo>
                <a:close/>
                <a:moveTo>
                  <a:pt x="1058482" y="0"/>
                </a:moveTo>
                <a:cubicBezTo>
                  <a:pt x="1080401" y="0"/>
                  <a:pt x="1098170" y="17769"/>
                  <a:pt x="1098170" y="39688"/>
                </a:cubicBezTo>
                <a:cubicBezTo>
                  <a:pt x="1098170" y="61607"/>
                  <a:pt x="1080401" y="79376"/>
                  <a:pt x="1058482" y="79376"/>
                </a:cubicBezTo>
                <a:cubicBezTo>
                  <a:pt x="1036563" y="79376"/>
                  <a:pt x="1018794" y="61607"/>
                  <a:pt x="1018794" y="39688"/>
                </a:cubicBezTo>
                <a:cubicBezTo>
                  <a:pt x="1018794" y="17769"/>
                  <a:pt x="1036563" y="0"/>
                  <a:pt x="1058482" y="0"/>
                </a:cubicBezTo>
                <a:close/>
                <a:moveTo>
                  <a:pt x="888683" y="0"/>
                </a:moveTo>
                <a:cubicBezTo>
                  <a:pt x="910602" y="0"/>
                  <a:pt x="928371" y="17769"/>
                  <a:pt x="928371" y="39688"/>
                </a:cubicBezTo>
                <a:cubicBezTo>
                  <a:pt x="928371" y="61607"/>
                  <a:pt x="910602" y="79376"/>
                  <a:pt x="888683" y="79376"/>
                </a:cubicBezTo>
                <a:cubicBezTo>
                  <a:pt x="866764" y="79376"/>
                  <a:pt x="848995" y="61607"/>
                  <a:pt x="848995" y="39688"/>
                </a:cubicBezTo>
                <a:cubicBezTo>
                  <a:pt x="848995" y="17769"/>
                  <a:pt x="866764" y="0"/>
                  <a:pt x="888683" y="0"/>
                </a:cubicBezTo>
                <a:close/>
                <a:moveTo>
                  <a:pt x="718884" y="0"/>
                </a:moveTo>
                <a:cubicBezTo>
                  <a:pt x="740803" y="0"/>
                  <a:pt x="758572" y="17769"/>
                  <a:pt x="758572" y="39688"/>
                </a:cubicBezTo>
                <a:cubicBezTo>
                  <a:pt x="758572" y="61607"/>
                  <a:pt x="740803" y="79376"/>
                  <a:pt x="718884" y="79376"/>
                </a:cubicBezTo>
                <a:cubicBezTo>
                  <a:pt x="696965" y="79376"/>
                  <a:pt x="679196" y="61607"/>
                  <a:pt x="679196" y="39688"/>
                </a:cubicBezTo>
                <a:cubicBezTo>
                  <a:pt x="679196" y="17769"/>
                  <a:pt x="696965" y="0"/>
                  <a:pt x="718884" y="0"/>
                </a:cubicBezTo>
                <a:close/>
                <a:moveTo>
                  <a:pt x="549085" y="0"/>
                </a:moveTo>
                <a:cubicBezTo>
                  <a:pt x="571004" y="0"/>
                  <a:pt x="588773" y="17769"/>
                  <a:pt x="588773" y="39688"/>
                </a:cubicBezTo>
                <a:cubicBezTo>
                  <a:pt x="588773" y="61607"/>
                  <a:pt x="571004" y="79376"/>
                  <a:pt x="549085" y="79376"/>
                </a:cubicBezTo>
                <a:cubicBezTo>
                  <a:pt x="527166" y="79376"/>
                  <a:pt x="509397" y="61607"/>
                  <a:pt x="509397" y="39688"/>
                </a:cubicBezTo>
                <a:cubicBezTo>
                  <a:pt x="509397" y="17769"/>
                  <a:pt x="527166" y="0"/>
                  <a:pt x="549085" y="0"/>
                </a:cubicBezTo>
                <a:close/>
                <a:moveTo>
                  <a:pt x="379286" y="0"/>
                </a:moveTo>
                <a:cubicBezTo>
                  <a:pt x="401205" y="0"/>
                  <a:pt x="418974" y="17769"/>
                  <a:pt x="418974" y="39688"/>
                </a:cubicBezTo>
                <a:cubicBezTo>
                  <a:pt x="418974" y="61607"/>
                  <a:pt x="401205" y="79376"/>
                  <a:pt x="379286" y="79376"/>
                </a:cubicBezTo>
                <a:cubicBezTo>
                  <a:pt x="357367" y="79376"/>
                  <a:pt x="339598" y="61607"/>
                  <a:pt x="339598" y="39688"/>
                </a:cubicBezTo>
                <a:cubicBezTo>
                  <a:pt x="339598" y="17769"/>
                  <a:pt x="357367" y="0"/>
                  <a:pt x="379286" y="0"/>
                </a:cubicBezTo>
                <a:close/>
                <a:moveTo>
                  <a:pt x="209487" y="0"/>
                </a:moveTo>
                <a:cubicBezTo>
                  <a:pt x="231406" y="0"/>
                  <a:pt x="249175" y="17769"/>
                  <a:pt x="249175" y="39688"/>
                </a:cubicBezTo>
                <a:cubicBezTo>
                  <a:pt x="249175" y="61607"/>
                  <a:pt x="231406" y="79376"/>
                  <a:pt x="209487" y="79376"/>
                </a:cubicBezTo>
                <a:cubicBezTo>
                  <a:pt x="187568" y="79376"/>
                  <a:pt x="169799" y="61607"/>
                  <a:pt x="169799" y="39688"/>
                </a:cubicBezTo>
                <a:cubicBezTo>
                  <a:pt x="169799" y="17769"/>
                  <a:pt x="187568" y="0"/>
                  <a:pt x="209487" y="0"/>
                </a:cubicBezTo>
                <a:close/>
                <a:moveTo>
                  <a:pt x="39688" y="0"/>
                </a:moveTo>
                <a:cubicBezTo>
                  <a:pt x="61607" y="0"/>
                  <a:pt x="79376" y="17769"/>
                  <a:pt x="79376" y="39688"/>
                </a:cubicBezTo>
                <a:cubicBezTo>
                  <a:pt x="79376" y="61607"/>
                  <a:pt x="61607" y="79376"/>
                  <a:pt x="39688" y="79376"/>
                </a:cubicBezTo>
                <a:cubicBezTo>
                  <a:pt x="17769" y="79376"/>
                  <a:pt x="0" y="61607"/>
                  <a:pt x="0" y="39688"/>
                </a:cubicBezTo>
                <a:cubicBezTo>
                  <a:pt x="0" y="17769"/>
                  <a:pt x="17769" y="0"/>
                  <a:pt x="39688" y="0"/>
                </a:cubicBezTo>
                <a:close/>
              </a:path>
            </a:pathLst>
          </a:cu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21" name="图片 20"/>
          <p:cNvPicPr>
            <a:picLocks noChangeAspect="1"/>
          </p:cNvPicPr>
          <p:nvPr userDrawn="1">
            <p:custDataLst>
              <p:tags r:id="rId11"/>
            </p:custDataLst>
          </p:nvPr>
        </p:nvPicPr>
        <p:blipFill rotWithShape="1">
          <a:blip r:embed="rId12"/>
          <a:srcRect l="13952" t="4910" r="10882" b="10539"/>
          <a:stretch>
            <a:fillRect/>
          </a:stretch>
        </p:blipFill>
        <p:spPr>
          <a:xfrm>
            <a:off x="615339" y="1286337"/>
            <a:ext cx="5103219" cy="4173642"/>
          </a:xfrm>
          <a:prstGeom prst="rect">
            <a:avLst/>
          </a:prstGeom>
        </p:spPr>
      </p:pic>
      <p:sp>
        <p:nvSpPr>
          <p:cNvPr id="2" name="标题 1"/>
          <p:cNvSpPr>
            <a:spLocks noGrp="1"/>
          </p:cNvSpPr>
          <p:nvPr>
            <p:ph type="ctrTitle"/>
            <p:custDataLst>
              <p:tags r:id="rId13"/>
            </p:custDataLst>
          </p:nvPr>
        </p:nvSpPr>
        <p:spPr>
          <a:xfrm>
            <a:off x="6108700" y="1325351"/>
            <a:ext cx="5003800" cy="2451099"/>
          </a:xfrm>
        </p:spPr>
        <p:txBody>
          <a:bodyPr wrap="square" anchor="b">
            <a:normAutofit/>
          </a:bodyPr>
          <a:lstStyle>
            <a:lvl1pPr algn="r">
              <a:lnSpc>
                <a:spcPct val="100000"/>
              </a:lnSpc>
              <a:defRPr sz="6000">
                <a:solidFill>
                  <a:srgbClr val="000000"/>
                </a:solidFill>
              </a:defRPr>
            </a:lvl1pPr>
          </a:lstStyle>
          <a:p>
            <a:r>
              <a:rPr lang="zh-CN" altLang="en-US" dirty="0"/>
              <a:t>单击此处编辑母版标题样式</a:t>
            </a:r>
            <a:endParaRPr lang="zh-CN" altLang="en-US" dirty="0"/>
          </a:p>
        </p:txBody>
      </p:sp>
      <p:sp>
        <p:nvSpPr>
          <p:cNvPr id="3" name="副标题 2"/>
          <p:cNvSpPr>
            <a:spLocks noGrp="1"/>
          </p:cNvSpPr>
          <p:nvPr>
            <p:ph type="subTitle" idx="1" hasCustomPrompt="1"/>
            <p:custDataLst>
              <p:tags r:id="rId14"/>
            </p:custDataLst>
          </p:nvPr>
        </p:nvSpPr>
        <p:spPr>
          <a:xfrm>
            <a:off x="6108700" y="3933150"/>
            <a:ext cx="5003800" cy="972000"/>
          </a:xfrm>
        </p:spPr>
        <p:txBody>
          <a:bodyPr wrap="square">
            <a:normAutofit/>
          </a:bodyPr>
          <a:lstStyle>
            <a:lvl1pPr marL="0" indent="0" algn="r">
              <a:lnSpc>
                <a:spcPct val="100000"/>
              </a:lnSpc>
              <a:buNone/>
              <a:defRPr sz="4000" b="1" cap="all" baseline="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4" name="日期占位符 3"/>
          <p:cNvSpPr>
            <a:spLocks noGrp="1"/>
          </p:cNvSpPr>
          <p:nvPr>
            <p:ph type="dt" sz="half" idx="10"/>
            <p:custDataLst>
              <p:tags r:id="rId15"/>
            </p:custDataLst>
          </p:nvPr>
        </p:nvSpPr>
        <p:spPr/>
        <p:txBody>
          <a:bodyPr wrap="square">
            <a:normAutofit/>
          </a:bodyPr>
          <a:lstStyle/>
          <a:p>
            <a:fld id="{5592522B-0F24-4480-B9DD-A9474A6880D6}" type="datetimeFigureOut">
              <a:rPr lang="zh-CN" altLang="en-US" smtClean="0"/>
            </a:fld>
            <a:endParaRPr lang="zh-CN" altLang="en-US"/>
          </a:p>
        </p:txBody>
      </p:sp>
      <p:sp>
        <p:nvSpPr>
          <p:cNvPr id="5" name="页脚占位符 4"/>
          <p:cNvSpPr>
            <a:spLocks noGrp="1"/>
          </p:cNvSpPr>
          <p:nvPr>
            <p:ph type="ftr" sz="quarter" idx="11"/>
            <p:custDataLst>
              <p:tags r:id="rId16"/>
            </p:custDataLst>
          </p:nvPr>
        </p:nvSpPr>
        <p:spPr/>
        <p:txBody>
          <a:bodyPr/>
          <a:lstStyle/>
          <a:p>
            <a:endParaRPr lang="zh-CN" altLang="en-US"/>
          </a:p>
        </p:txBody>
      </p:sp>
      <p:sp>
        <p:nvSpPr>
          <p:cNvPr id="6" name="灯片编号占位符 5"/>
          <p:cNvSpPr>
            <a:spLocks noGrp="1"/>
          </p:cNvSpPr>
          <p:nvPr>
            <p:ph type="sldNum" sz="quarter" idx="12"/>
            <p:custDataLst>
              <p:tags r:id="rId17"/>
            </p:custDataLst>
          </p:nvPr>
        </p:nvSpPr>
        <p:spPr>
          <a:xfrm>
            <a:off x="8610600" y="6356350"/>
            <a:ext cx="2743200" cy="365125"/>
          </a:xfrm>
        </p:spPr>
        <p:txBody>
          <a:bodyPr wrap="square">
            <a:normAutofit/>
          </a:bodyPr>
          <a:lstStyle/>
          <a:p>
            <a:fld id="{BE5F26B5-172A-4DC2-B0B7-181CFC56B87C}" type="slidenum">
              <a:rPr lang="zh-CN" altLang="en-US" smtClean="0"/>
            </a:fld>
            <a:endParaRPr lang="zh-CN" altLang="en-US"/>
          </a:p>
        </p:txBody>
      </p:sp>
      <p:sp>
        <p:nvSpPr>
          <p:cNvPr id="10" name="署名占位符 10"/>
          <p:cNvSpPr>
            <a:spLocks noGrp="1"/>
          </p:cNvSpPr>
          <p:nvPr>
            <p:ph type="body" sz="quarter" idx="17" hasCustomPrompt="1"/>
            <p:custDataLst>
              <p:tags r:id="rId18"/>
            </p:custDataLst>
          </p:nvPr>
        </p:nvSpPr>
        <p:spPr>
          <a:xfrm>
            <a:off x="8232500" y="5140099"/>
            <a:ext cx="2880000" cy="504000"/>
          </a:xfrm>
          <a:prstGeom prst="roundRect">
            <a:avLst>
              <a:gd name="adj" fmla="val 50000"/>
            </a:avLst>
          </a:prstGeom>
          <a:solidFill>
            <a:schemeClr val="accent1">
              <a:lumMod val="75000"/>
            </a:schemeClr>
          </a:solidFill>
        </p:spPr>
        <p:txBody>
          <a:bodyPr wrap="square" anchor="ctr">
            <a:normAutofit/>
          </a:bodyPr>
          <a:lstStyle>
            <a:lvl1pPr marL="0" indent="0" algn="ctr">
              <a:lnSpc>
                <a:spcPct val="100000"/>
              </a:lnSpc>
              <a:buNone/>
              <a:defRPr sz="1600" b="1">
                <a:solidFill>
                  <a:srgbClr val="FFFFFF"/>
                </a:solidFill>
              </a:defRPr>
            </a:lvl1pPr>
          </a:lstStyle>
          <a:p>
            <a:pPr lvl="0"/>
            <a:r>
              <a:rPr lang="zh-CN" altLang="en-US" dirty="0"/>
              <a:t>署名</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0675AF02-E56B-40EE-8957-F72F6FE68EE1}"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F50823E-F42C-4348-9281-90683C802FC3}"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pn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image" Target="../media/image4.png"/><Relationship Id="rId3" Type="http://schemas.openxmlformats.org/officeDocument/2006/relationships/tags" Target="../tags/tag18.xml"/><Relationship Id="rId2" Type="http://schemas.openxmlformats.org/officeDocument/2006/relationships/tags" Target="../tags/tag17.xml"/><Relationship Id="rId11" Type="http://schemas.openxmlformats.org/officeDocument/2006/relationships/theme" Target="../theme/theme2.xml"/><Relationship Id="rId10" Type="http://schemas.openxmlformats.org/officeDocument/2006/relationships/tags" Target="../tags/tag24.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矩形 10"/>
          <p:cNvSpPr/>
          <p:nvPr userDrawn="1"/>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Bold" panose="020B0800000000000000" charset="-122"/>
              <a:ea typeface="思源黑体 CN Bold" panose="020B0800000000000000" charset="-122"/>
              <a:cs typeface="思源黑体 CN Bold" panose="020B0800000000000000" charset="-122"/>
            </a:endParaRP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0675AF02-E56B-40EE-8957-F72F6FE68EE1}"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charset="-122"/>
                <a:ea typeface="思源黑体 CN Bold" panose="020B0800000000000000" charset="-122"/>
                <a:cs typeface="思源黑体 CN Bold" panose="020B0800000000000000" charset="-122"/>
              </a:defRPr>
            </a:lvl1pPr>
          </a:lstStyle>
          <a:p>
            <a:fld id="{BF50823E-F42C-4348-9281-90683C802FC3}" type="slidenum">
              <a:rPr lang="zh-CN" altLang="en-US" smtClean="0"/>
            </a:fld>
            <a:endParaRPr lang="zh-CN" altLang="en-US"/>
          </a:p>
        </p:txBody>
      </p:sp>
      <p:grpSp>
        <p:nvGrpSpPr>
          <p:cNvPr id="7" name="组合 6"/>
          <p:cNvGrpSpPr/>
          <p:nvPr userDrawn="1"/>
        </p:nvGrpSpPr>
        <p:grpSpPr>
          <a:xfrm>
            <a:off x="1" y="-3"/>
            <a:ext cx="12191997" cy="6858002"/>
            <a:chOff x="1" y="-3"/>
            <a:chExt cx="12191997" cy="6858002"/>
          </a:xfrm>
        </p:grpSpPr>
        <p:pic>
          <p:nvPicPr>
            <p:cNvPr id="9" name="图片 8"/>
            <p:cNvPicPr>
              <a:picLocks noChangeAspect="1"/>
            </p:cNvPicPr>
            <p:nvPr/>
          </p:nvPicPr>
          <p:blipFill rotWithShape="1">
            <a:blip r:embed="rId12" cstate="print">
              <a:extLst>
                <a:ext uri="{28A0092B-C50C-407E-A947-70E740481C1C}">
                  <a14:useLocalDpi xmlns:a14="http://schemas.microsoft.com/office/drawing/2010/main" val="0"/>
                </a:ext>
              </a:extLst>
            </a:blip>
            <a:srcRect l="2707" t="24591" r="60426" b="1482"/>
            <a:stretch>
              <a:fillRect/>
            </a:stretch>
          </p:blipFill>
          <p:spPr>
            <a:xfrm flipV="1">
              <a:off x="1" y="-3"/>
              <a:ext cx="1030514" cy="1179845"/>
            </a:xfrm>
            <a:prstGeom prst="rect">
              <a:avLst/>
            </a:prstGeom>
          </p:spPr>
        </p:pic>
        <p:pic>
          <p:nvPicPr>
            <p:cNvPr id="10" name="图片 9"/>
            <p:cNvPicPr>
              <a:picLocks noChangeAspect="1"/>
            </p:cNvPicPr>
            <p:nvPr/>
          </p:nvPicPr>
          <p:blipFill rotWithShape="1">
            <a:blip r:embed="rId13" cstate="print">
              <a:extLst>
                <a:ext uri="{28A0092B-C50C-407E-A947-70E740481C1C}">
                  <a14:useLocalDpi xmlns:a14="http://schemas.microsoft.com/office/drawing/2010/main" val="0"/>
                </a:ext>
              </a:extLst>
            </a:blip>
            <a:srcRect l="80476" r="5914" b="1482"/>
            <a:stretch>
              <a:fillRect/>
            </a:stretch>
          </p:blipFill>
          <p:spPr>
            <a:xfrm>
              <a:off x="11729919" y="4601028"/>
              <a:ext cx="462079" cy="225697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思源宋体 CN Heavy" panose="02020900000000000000" charset="-122"/>
          <a:ea typeface="思源宋体 CN Heavy" panose="02020900000000000000" charset="-122"/>
          <a:cs typeface="思源黑体 CN Bold" panose="020B0800000000000000"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charset="-122"/>
          <a:ea typeface="思源黑体 CN Bold" panose="020B0800000000000000" charset="-122"/>
          <a:cs typeface="思源黑体 CN Bold" panose="020B08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custDataLst>
              <p:tags r:id="rId2"/>
            </p:custDataLst>
          </p:nvPr>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7" name="图片 16"/>
          <p:cNvPicPr>
            <a:picLocks noChangeAspect="1"/>
          </p:cNvPicPr>
          <p:nvPr userDrawn="1">
            <p:custDataLst>
              <p:tags r:id="rId3"/>
            </p:custDataLst>
          </p:nvPr>
        </p:nvPicPr>
        <p:blipFill>
          <a:blip r:embed="rId4" cstate="print">
            <a:alphaModFix amt="62000"/>
            <a:extLst>
              <a:ext uri="{28A0092B-C50C-407E-A947-70E740481C1C}">
                <a14:useLocalDpi xmlns:a14="http://schemas.microsoft.com/office/drawing/2010/main" val="0"/>
              </a:ext>
            </a:extLst>
          </a:blip>
          <a:stretch>
            <a:fillRect/>
          </a:stretch>
        </p:blipFill>
        <p:spPr>
          <a:xfrm flipH="1">
            <a:off x="10961243" y="284651"/>
            <a:ext cx="913256" cy="836122"/>
          </a:xfrm>
          <a:prstGeom prst="rect">
            <a:avLst/>
          </a:prstGeom>
        </p:spPr>
      </p:pic>
      <p:sp>
        <p:nvSpPr>
          <p:cNvPr id="4" name="日期占位符 3"/>
          <p:cNvSpPr>
            <a:spLocks noGrp="1"/>
          </p:cNvSpPr>
          <p:nvPr>
            <p:ph type="dt" sz="half" idx="2"/>
            <p:custDataLst>
              <p:tags r:id="rId5"/>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2" name="标题占位符 1"/>
          <p:cNvSpPr>
            <a:spLocks noGrp="1"/>
          </p:cNvSpPr>
          <p:nvPr>
            <p:ph type="title"/>
            <p:custDataLst>
              <p:tags r:id="rId8"/>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9" name="KSO_TEMPLATE" hidden="1"/>
          <p:cNvSpPr/>
          <p:nvPr userDrawn="1">
            <p:custDataLst>
              <p:tags r:id="rId10"/>
            </p:custDataLst>
          </p:nvPr>
        </p:nvSpPr>
        <p:spPr>
          <a:xfrm>
            <a:off x="0" y="0"/>
            <a:ext cx="0" cy="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100000"/>
        </a:lnSpc>
        <a:spcBef>
          <a:spcPct val="0"/>
        </a:spcBef>
        <a:buNone/>
        <a:defRPr sz="3200" b="1"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2.sv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0" Type="http://schemas.openxmlformats.org/officeDocument/2006/relationships/notesSlide" Target="../notesSlides/notesSlide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52.svg"/><Relationship Id="rId2" Type="http://schemas.openxmlformats.org/officeDocument/2006/relationships/image" Target="../media/image46.png"/><Relationship Id="rId1" Type="http://schemas.openxmlformats.org/officeDocument/2006/relationships/image" Target="../media/image41.jpeg"/></Relationships>
</file>

<file path=ppt/slides/_rels/slide11.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55.png"/><Relationship Id="rId4" Type="http://schemas.openxmlformats.org/officeDocument/2006/relationships/image" Target="../media/image25.svg"/><Relationship Id="rId3" Type="http://schemas.openxmlformats.org/officeDocument/2006/relationships/image" Target="../media/image54.png"/><Relationship Id="rId2" Type="http://schemas.openxmlformats.org/officeDocument/2006/relationships/image" Target="../media/image23.svg"/><Relationship Id="rId16" Type="http://schemas.openxmlformats.org/officeDocument/2006/relationships/notesSlide" Target="../notesSlides/notesSlide11.xml"/><Relationship Id="rId15" Type="http://schemas.openxmlformats.org/officeDocument/2006/relationships/slideLayout" Target="../slideLayouts/slideLayout1.xml"/><Relationship Id="rId14" Type="http://schemas.openxmlformats.org/officeDocument/2006/relationships/image" Target="../media/image35.svg"/><Relationship Id="rId13" Type="http://schemas.openxmlformats.org/officeDocument/2006/relationships/image" Target="../media/image58.png"/><Relationship Id="rId12" Type="http://schemas.openxmlformats.org/officeDocument/2006/relationships/image" Target="../media/image33.svg"/><Relationship Id="rId11" Type="http://schemas.openxmlformats.org/officeDocument/2006/relationships/image" Target="../media/image57.png"/><Relationship Id="rId10" Type="http://schemas.openxmlformats.org/officeDocument/2006/relationships/image" Target="../media/image31.svg"/><Relationship Id="rId1" Type="http://schemas.openxmlformats.org/officeDocument/2006/relationships/image" Target="../media/image53.png"/></Relationships>
</file>

<file path=ppt/slides/_rels/slide12.xml.rels><?xml version="1.0" encoding="UTF-8" standalone="yes"?>
<Relationships xmlns="http://schemas.openxmlformats.org/package/2006/relationships"><Relationship Id="rId9" Type="http://schemas.openxmlformats.org/officeDocument/2006/relationships/image" Target="../media/image60.jpeg"/><Relationship Id="rId8" Type="http://schemas.openxmlformats.org/officeDocument/2006/relationships/tags" Target="../tags/tag65.xml"/><Relationship Id="rId7" Type="http://schemas.openxmlformats.org/officeDocument/2006/relationships/image" Target="../media/image59.jpeg"/><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5" Type="http://schemas.openxmlformats.org/officeDocument/2006/relationships/notesSlide" Target="../notesSlides/notesSlide12.xml"/><Relationship Id="rId14" Type="http://schemas.openxmlformats.org/officeDocument/2006/relationships/slideLayout" Target="../slideLayouts/slideLayout2.xml"/><Relationship Id="rId13" Type="http://schemas.openxmlformats.org/officeDocument/2006/relationships/tags" Target="../tags/tag68.xml"/><Relationship Id="rId12" Type="http://schemas.openxmlformats.org/officeDocument/2006/relationships/image" Target="../media/image61.png"/><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9.xml"/></Relationships>
</file>

<file path=ppt/slides/_rels/slide13.xml.rels><?xml version="1.0" encoding="UTF-8" standalone="yes"?>
<Relationships xmlns="http://schemas.openxmlformats.org/package/2006/relationships"><Relationship Id="rId9" Type="http://schemas.openxmlformats.org/officeDocument/2006/relationships/image" Target="../media/image64.png"/><Relationship Id="rId8" Type="http://schemas.openxmlformats.org/officeDocument/2006/relationships/tags" Target="../tags/tag74.xml"/><Relationship Id="rId7" Type="http://schemas.openxmlformats.org/officeDocument/2006/relationships/image" Target="../media/image63.jpeg"/><Relationship Id="rId6" Type="http://schemas.openxmlformats.org/officeDocument/2006/relationships/tags" Target="../tags/tag73.xml"/><Relationship Id="rId5" Type="http://schemas.openxmlformats.org/officeDocument/2006/relationships/image" Target="../media/image62.png"/><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tags" Target="../tags/tag70.xml"/><Relationship Id="rId13" Type="http://schemas.openxmlformats.org/officeDocument/2006/relationships/notesSlide" Target="../notesSlides/notesSlide13.xml"/><Relationship Id="rId12" Type="http://schemas.openxmlformats.org/officeDocument/2006/relationships/slideLayout" Target="../slideLayouts/slideLayout2.xml"/><Relationship Id="rId11" Type="http://schemas.openxmlformats.org/officeDocument/2006/relationships/tags" Target="../tags/tag75.xml"/><Relationship Id="rId10" Type="http://schemas.openxmlformats.org/officeDocument/2006/relationships/image" Target="../media/image65.svg"/><Relationship Id="rId1" Type="http://schemas.openxmlformats.org/officeDocument/2006/relationships/tags" Target="../tags/tag69.xml"/></Relationships>
</file>

<file path=ppt/slides/_rels/slide14.xml.rels><?xml version="1.0" encoding="UTF-8" standalone="yes"?>
<Relationships xmlns="http://schemas.openxmlformats.org/package/2006/relationships"><Relationship Id="rId9" Type="http://schemas.openxmlformats.org/officeDocument/2006/relationships/image" Target="../media/image56.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55.png"/><Relationship Id="rId4" Type="http://schemas.openxmlformats.org/officeDocument/2006/relationships/image" Target="../media/image25.svg"/><Relationship Id="rId3" Type="http://schemas.openxmlformats.org/officeDocument/2006/relationships/image" Target="../media/image54.png"/><Relationship Id="rId2" Type="http://schemas.openxmlformats.org/officeDocument/2006/relationships/image" Target="../media/image23.svg"/><Relationship Id="rId16" Type="http://schemas.openxmlformats.org/officeDocument/2006/relationships/notesSlide" Target="../notesSlides/notesSlide14.xml"/><Relationship Id="rId15" Type="http://schemas.openxmlformats.org/officeDocument/2006/relationships/slideLayout" Target="../slideLayouts/slideLayout1.xml"/><Relationship Id="rId14" Type="http://schemas.openxmlformats.org/officeDocument/2006/relationships/image" Target="../media/image35.svg"/><Relationship Id="rId13" Type="http://schemas.openxmlformats.org/officeDocument/2006/relationships/image" Target="../media/image58.png"/><Relationship Id="rId12" Type="http://schemas.openxmlformats.org/officeDocument/2006/relationships/image" Target="../media/image33.svg"/><Relationship Id="rId11" Type="http://schemas.openxmlformats.org/officeDocument/2006/relationships/image" Target="../media/image57.png"/><Relationship Id="rId10" Type="http://schemas.openxmlformats.org/officeDocument/2006/relationships/image" Target="../media/image31.svg"/><Relationship Id="rId1" Type="http://schemas.openxmlformats.org/officeDocument/2006/relationships/image" Target="../media/image53.png"/></Relationships>
</file>

<file path=ppt/slides/_rels/slide15.xml.rels><?xml version="1.0" encoding="UTF-8" standalone="yes"?>
<Relationships xmlns="http://schemas.openxmlformats.org/package/2006/relationships"><Relationship Id="rId9" Type="http://schemas.openxmlformats.org/officeDocument/2006/relationships/tags" Target="../tags/tag82.xml"/><Relationship Id="rId8" Type="http://schemas.openxmlformats.org/officeDocument/2006/relationships/tags" Target="../tags/tag81.xml"/><Relationship Id="rId7" Type="http://schemas.openxmlformats.org/officeDocument/2006/relationships/tags" Target="../tags/tag80.xml"/><Relationship Id="rId6" Type="http://schemas.openxmlformats.org/officeDocument/2006/relationships/tags" Target="../tags/tag79.xml"/><Relationship Id="rId5" Type="http://schemas.openxmlformats.org/officeDocument/2006/relationships/tags" Target="../tags/tag78.xml"/><Relationship Id="rId4" Type="http://schemas.openxmlformats.org/officeDocument/2006/relationships/image" Target="../media/image67.svg"/><Relationship Id="rId3" Type="http://schemas.openxmlformats.org/officeDocument/2006/relationships/image" Target="../media/image66.png"/><Relationship Id="rId23" Type="http://schemas.openxmlformats.org/officeDocument/2006/relationships/notesSlide" Target="../notesSlides/notesSlide15.xml"/><Relationship Id="rId22" Type="http://schemas.openxmlformats.org/officeDocument/2006/relationships/slideLayout" Target="../slideLayouts/slideLayout2.xml"/><Relationship Id="rId21" Type="http://schemas.openxmlformats.org/officeDocument/2006/relationships/image" Target="../media/image71.svg"/><Relationship Id="rId20" Type="http://schemas.openxmlformats.org/officeDocument/2006/relationships/image" Target="../media/image70.png"/><Relationship Id="rId2" Type="http://schemas.openxmlformats.org/officeDocument/2006/relationships/tags" Target="../tags/tag77.xml"/><Relationship Id="rId19" Type="http://schemas.openxmlformats.org/officeDocument/2006/relationships/tags" Target="../tags/tag90.xml"/><Relationship Id="rId18" Type="http://schemas.openxmlformats.org/officeDocument/2006/relationships/image" Target="../media/image69.svg"/><Relationship Id="rId17" Type="http://schemas.openxmlformats.org/officeDocument/2006/relationships/image" Target="../media/image68.png"/><Relationship Id="rId16" Type="http://schemas.openxmlformats.org/officeDocument/2006/relationships/tags" Target="../tags/tag89.xml"/><Relationship Id="rId15" Type="http://schemas.openxmlformats.org/officeDocument/2006/relationships/tags" Target="../tags/tag88.xml"/><Relationship Id="rId14" Type="http://schemas.openxmlformats.org/officeDocument/2006/relationships/tags" Target="../tags/tag87.xml"/><Relationship Id="rId13" Type="http://schemas.openxmlformats.org/officeDocument/2006/relationships/tags" Target="../tags/tag86.xml"/><Relationship Id="rId12" Type="http://schemas.openxmlformats.org/officeDocument/2006/relationships/tags" Target="../tags/tag85.xml"/><Relationship Id="rId11" Type="http://schemas.openxmlformats.org/officeDocument/2006/relationships/tags" Target="../tags/tag84.xml"/><Relationship Id="rId10" Type="http://schemas.openxmlformats.org/officeDocument/2006/relationships/tags" Target="../tags/tag83.xml"/><Relationship Id="rId1" Type="http://schemas.openxmlformats.org/officeDocument/2006/relationships/tags" Target="../tags/tag76.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6.xml"/><Relationship Id="rId8" Type="http://schemas.openxmlformats.org/officeDocument/2006/relationships/slideLayout" Target="../slideLayouts/slideLayout2.xml"/><Relationship Id="rId7" Type="http://schemas.openxmlformats.org/officeDocument/2006/relationships/tags" Target="../tags/tag96.xml"/><Relationship Id="rId6" Type="http://schemas.openxmlformats.org/officeDocument/2006/relationships/image" Target="../media/image72.png"/><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12.xml"/><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s>
</file>

<file path=ppt/slides/_rels/slide2.xml.rels><?xml version="1.0" encoding="UTF-8" standalone="yes"?>
<Relationships xmlns="http://schemas.openxmlformats.org/package/2006/relationships"><Relationship Id="rId9" Type="http://schemas.openxmlformats.org/officeDocument/2006/relationships/video" Target="../media/media1.mp4"/><Relationship Id="rId8" Type="http://schemas.openxmlformats.org/officeDocument/2006/relationships/image" Target="../media/image14.png"/><Relationship Id="rId7" Type="http://schemas.openxmlformats.org/officeDocument/2006/relationships/tags" Target="../tags/tag30.xml"/><Relationship Id="rId6" Type="http://schemas.openxmlformats.org/officeDocument/2006/relationships/image" Target="../media/image13.png"/><Relationship Id="rId5" Type="http://schemas.openxmlformats.org/officeDocument/2006/relationships/tags" Target="../tags/tag29.xml"/><Relationship Id="rId4" Type="http://schemas.openxmlformats.org/officeDocument/2006/relationships/tags" Target="../tags/tag28.xml"/><Relationship Id="rId3" Type="http://schemas.openxmlformats.org/officeDocument/2006/relationships/tags" Target="../tags/tag27.xml"/><Relationship Id="rId2" Type="http://schemas.openxmlformats.org/officeDocument/2006/relationships/tags" Target="../tags/tag26.xml"/><Relationship Id="rId14" Type="http://schemas.openxmlformats.org/officeDocument/2006/relationships/notesSlide" Target="../notesSlides/notesSlide2.xml"/><Relationship Id="rId13" Type="http://schemas.openxmlformats.org/officeDocument/2006/relationships/slideLayout" Target="../slideLayouts/slideLayout2.xml"/><Relationship Id="rId12" Type="http://schemas.openxmlformats.org/officeDocument/2006/relationships/tags" Target="../tags/tag31.xml"/><Relationship Id="rId11" Type="http://schemas.openxmlformats.org/officeDocument/2006/relationships/image" Target="../media/image15.png"/><Relationship Id="rId10" Type="http://schemas.microsoft.com/office/2007/relationships/media" Target="../media/media1.mp4"/><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image" Target="../media/image21.svg"/><Relationship Id="rId7" Type="http://schemas.openxmlformats.org/officeDocument/2006/relationships/image" Target="../media/image20.png"/><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image" Target="../media/image19.png"/><Relationship Id="rId3" Type="http://schemas.openxmlformats.org/officeDocument/2006/relationships/image" Target="../media/image18.svg"/><Relationship Id="rId2" Type="http://schemas.openxmlformats.org/officeDocument/2006/relationships/image" Target="../media/image17.png"/><Relationship Id="rId18" Type="http://schemas.openxmlformats.org/officeDocument/2006/relationships/notesSlide" Target="../notesSlides/notesSlide3.xml"/><Relationship Id="rId17" Type="http://schemas.openxmlformats.org/officeDocument/2006/relationships/slideLayout" Target="../slideLayouts/slideLayout1.xml"/><Relationship Id="rId16" Type="http://schemas.openxmlformats.org/officeDocument/2006/relationships/image" Target="../media/image7.svg"/><Relationship Id="rId15" Type="http://schemas.openxmlformats.org/officeDocument/2006/relationships/image" Target="../media/image6.png"/><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image" Target="../media/image16.png"/></Relationships>
</file>

<file path=ppt/slides/_rels/slide4.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23.svg"/><Relationship Id="rId16" Type="http://schemas.openxmlformats.org/officeDocument/2006/relationships/notesSlide" Target="../notesSlides/notesSlide4.xml"/><Relationship Id="rId15" Type="http://schemas.openxmlformats.org/officeDocument/2006/relationships/slideLayout" Target="../slideLayouts/slideLayout1.xml"/><Relationship Id="rId14" Type="http://schemas.openxmlformats.org/officeDocument/2006/relationships/image" Target="../media/image35.svg"/><Relationship Id="rId13" Type="http://schemas.openxmlformats.org/officeDocument/2006/relationships/image" Target="../media/image34.png"/><Relationship Id="rId12" Type="http://schemas.openxmlformats.org/officeDocument/2006/relationships/image" Target="../media/image33.svg"/><Relationship Id="rId11" Type="http://schemas.openxmlformats.org/officeDocument/2006/relationships/image" Target="../media/image32.png"/><Relationship Id="rId10" Type="http://schemas.openxmlformats.org/officeDocument/2006/relationships/image" Target="../media/image31.svg"/><Relationship Id="rId1" Type="http://schemas.openxmlformats.org/officeDocument/2006/relationships/image" Target="../media/image22.pn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tags" Target="../tags/tag44.xml"/><Relationship Id="rId6" Type="http://schemas.openxmlformats.org/officeDocument/2006/relationships/image" Target="../media/image37.png"/><Relationship Id="rId5" Type="http://schemas.openxmlformats.org/officeDocument/2006/relationships/tags" Target="../tags/tag43.xml"/><Relationship Id="rId4" Type="http://schemas.openxmlformats.org/officeDocument/2006/relationships/tags" Target="../tags/tag42.xml"/><Relationship Id="rId3" Type="http://schemas.openxmlformats.org/officeDocument/2006/relationships/tags" Target="../tags/tag41.xml"/><Relationship Id="rId2" Type="http://schemas.openxmlformats.org/officeDocument/2006/relationships/image" Target="../media/image36.png"/><Relationship Id="rId1" Type="http://schemas.openxmlformats.org/officeDocument/2006/relationships/tags" Target="../tags/tag40.xml"/></Relationships>
</file>

<file path=ppt/slides/_rels/slide6.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image" Target="../media/image39.png"/><Relationship Id="rId7" Type="http://schemas.openxmlformats.org/officeDocument/2006/relationships/image" Target="../media/image38.png"/><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tags" Target="../tags/tag45.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58.xml"/><Relationship Id="rId7" Type="http://schemas.openxmlformats.org/officeDocument/2006/relationships/tags" Target="../tags/tag57.xml"/><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0" Type="http://schemas.openxmlformats.org/officeDocument/2006/relationships/notesSlide" Target="../notesSlides/notesSlide7.xml"/><Relationship Id="rId1" Type="http://schemas.openxmlformats.org/officeDocument/2006/relationships/tags" Target="../tags/tag51.xml"/></Relationships>
</file>

<file path=ppt/slides/_rels/slide8.xml.rels><?xml version="1.0" encoding="UTF-8" standalone="yes"?>
<Relationships xmlns="http://schemas.openxmlformats.org/package/2006/relationships"><Relationship Id="rId9" Type="http://schemas.openxmlformats.org/officeDocument/2006/relationships/image" Target="../media/image30.png"/><Relationship Id="rId8" Type="http://schemas.openxmlformats.org/officeDocument/2006/relationships/image" Target="../media/image29.png"/><Relationship Id="rId7" Type="http://schemas.openxmlformats.org/officeDocument/2006/relationships/image" Target="../media/image28.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 Id="rId3" Type="http://schemas.openxmlformats.org/officeDocument/2006/relationships/image" Target="../media/image24.png"/><Relationship Id="rId2" Type="http://schemas.openxmlformats.org/officeDocument/2006/relationships/image" Target="../media/image23.svg"/><Relationship Id="rId16" Type="http://schemas.openxmlformats.org/officeDocument/2006/relationships/notesSlide" Target="../notesSlides/notesSlide8.xml"/><Relationship Id="rId15" Type="http://schemas.openxmlformats.org/officeDocument/2006/relationships/slideLayout" Target="../slideLayouts/slideLayout1.xml"/><Relationship Id="rId14" Type="http://schemas.openxmlformats.org/officeDocument/2006/relationships/image" Target="../media/image35.svg"/><Relationship Id="rId13" Type="http://schemas.openxmlformats.org/officeDocument/2006/relationships/image" Target="../media/image34.png"/><Relationship Id="rId12" Type="http://schemas.openxmlformats.org/officeDocument/2006/relationships/image" Target="../media/image33.svg"/><Relationship Id="rId11" Type="http://schemas.openxmlformats.org/officeDocument/2006/relationships/image" Target="../media/image32.png"/><Relationship Id="rId10" Type="http://schemas.openxmlformats.org/officeDocument/2006/relationships/image" Target="../media/image31.svg"/><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9" Type="http://schemas.openxmlformats.org/officeDocument/2006/relationships/image" Target="../media/image49.svg"/><Relationship Id="rId8" Type="http://schemas.openxmlformats.org/officeDocument/2006/relationships/image" Target="../media/image48.svg"/><Relationship Id="rId7" Type="http://schemas.openxmlformats.org/officeDocument/2006/relationships/image" Target="../media/image47.svg"/><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3" Type="http://schemas.openxmlformats.org/officeDocument/2006/relationships/image" Target="../media/image43.svg"/><Relationship Id="rId2" Type="http://schemas.openxmlformats.org/officeDocument/2006/relationships/image" Target="../media/image42.png"/><Relationship Id="rId14" Type="http://schemas.openxmlformats.org/officeDocument/2006/relationships/notesSlide" Target="../notesSlides/notesSlide9.xml"/><Relationship Id="rId13" Type="http://schemas.openxmlformats.org/officeDocument/2006/relationships/slideLayout" Target="../slideLayouts/slideLayout2.xml"/><Relationship Id="rId12" Type="http://schemas.openxmlformats.org/officeDocument/2006/relationships/image" Target="../media/image52.svg"/><Relationship Id="rId11" Type="http://schemas.openxmlformats.org/officeDocument/2006/relationships/image" Target="../media/image51.svg"/><Relationship Id="rId10" Type="http://schemas.openxmlformats.org/officeDocument/2006/relationships/image" Target="../media/image50.png"/><Relationship Id="rId1"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pic>
        <p:nvPicPr>
          <p:cNvPr id="6" name="图片 5"/>
          <p:cNvPicPr>
            <a:picLocks noChangeAspect="1"/>
          </p:cNvPicPr>
          <p:nvPr/>
        </p:nvPicPr>
        <p:blipFill rotWithShape="1">
          <a:blip r:embed="rId1" cstate="print">
            <a:extLst>
              <a:ext uri="{28A0092B-C50C-407E-A947-70E740481C1C}">
                <a14:useLocalDpi xmlns:a14="http://schemas.microsoft.com/office/drawing/2010/main" val="0"/>
              </a:ext>
            </a:extLst>
          </a:blip>
          <a:srcRect r="60426" b="1482"/>
          <a:stretch>
            <a:fillRect/>
          </a:stretch>
        </p:blipFill>
        <p:spPr>
          <a:xfrm flipH="1">
            <a:off x="7367154" y="0"/>
            <a:ext cx="4824845" cy="6858000"/>
          </a:xfrm>
          <a:prstGeom prst="rect">
            <a:avLst/>
          </a:prstGeom>
        </p:spPr>
      </p:pic>
      <p:pic>
        <p:nvPicPr>
          <p:cNvPr id="7" name="图形 6"/>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33837" y="456046"/>
            <a:ext cx="854075" cy="657530"/>
          </a:xfrm>
          <a:prstGeom prst="rect">
            <a:avLst/>
          </a:prstGeom>
        </p:spPr>
      </p:pic>
      <p:pic>
        <p:nvPicPr>
          <p:cNvPr id="8" name="图形 7"/>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42412" y="914400"/>
            <a:ext cx="5468938" cy="6096000"/>
          </a:xfrm>
          <a:prstGeom prst="rect">
            <a:avLst/>
          </a:prstGeom>
        </p:spPr>
      </p:pic>
      <p:pic>
        <p:nvPicPr>
          <p:cNvPr id="9" name="图片 8"/>
          <p:cNvPicPr>
            <a:picLocks noChangeAspect="1"/>
          </p:cNvPicPr>
          <p:nvPr/>
        </p:nvPicPr>
        <p:blipFill rotWithShape="1">
          <a:blip r:embed="rId6" cstate="print">
            <a:extLst>
              <a:ext uri="{28A0092B-C50C-407E-A947-70E740481C1C}">
                <a14:useLocalDpi xmlns:a14="http://schemas.microsoft.com/office/drawing/2010/main" val="0"/>
              </a:ext>
            </a:extLst>
          </a:blip>
          <a:srcRect l="80476" r="5914" b="1482"/>
          <a:stretch>
            <a:fillRect/>
          </a:stretch>
        </p:blipFill>
        <p:spPr>
          <a:xfrm flipH="1">
            <a:off x="0" y="0"/>
            <a:ext cx="1404068" cy="6858000"/>
          </a:xfrm>
          <a:prstGeom prst="rect">
            <a:avLst/>
          </a:prstGeom>
        </p:spPr>
      </p:pic>
      <p:sp>
        <p:nvSpPr>
          <p:cNvPr id="17" name="矩形 16"/>
          <p:cNvSpPr/>
          <p:nvPr/>
        </p:nvSpPr>
        <p:spPr>
          <a:xfrm>
            <a:off x="1391285" y="1478280"/>
            <a:ext cx="5240020" cy="1938020"/>
          </a:xfrm>
          <a:prstGeom prst="rect">
            <a:avLst/>
          </a:prstGeom>
        </p:spPr>
        <p:txBody>
          <a:bodyPr wrap="square">
            <a:spAutoFit/>
          </a:bodyPr>
          <a:lstStyle/>
          <a:p>
            <a:r>
              <a:rPr lang="en-US" altLang="zh-CN" sz="6000" dirty="0">
                <a:solidFill>
                  <a:srgbClr val="FF7F36"/>
                </a:solidFill>
                <a:cs typeface="思源黑体 CN Bold" panose="020B0800000000000000" charset="-122"/>
              </a:rPr>
              <a:t>Can we starve cancer?</a:t>
            </a:r>
            <a:endParaRPr lang="en-US" altLang="zh-CN" sz="6000" dirty="0">
              <a:solidFill>
                <a:srgbClr val="FF7F36"/>
              </a:solidFill>
              <a:cs typeface="思源黑体 CN Bold" panose="020B0800000000000000" charset="-122"/>
            </a:endParaRPr>
          </a:p>
        </p:txBody>
      </p:sp>
      <p:sp>
        <p:nvSpPr>
          <p:cNvPr id="18" name="矩形 17"/>
          <p:cNvSpPr/>
          <p:nvPr/>
        </p:nvSpPr>
        <p:spPr>
          <a:xfrm>
            <a:off x="1403985" y="3280410"/>
            <a:ext cx="5227955" cy="1814830"/>
          </a:xfrm>
          <a:prstGeom prst="rect">
            <a:avLst/>
          </a:prstGeom>
        </p:spPr>
        <p:txBody>
          <a:bodyPr wrap="square">
            <a:spAutoFit/>
          </a:bodyPr>
          <a:lstStyle/>
          <a:p>
            <a:pPr algn="l"/>
            <a:r>
              <a:rPr lang="en-US" altLang="zh-CN" sz="2800" dirty="0">
                <a:solidFill>
                  <a:schemeClr val="tx1">
                    <a:lumMod val="75000"/>
                    <a:lumOff val="25000"/>
                  </a:schemeClr>
                </a:solidFill>
                <a:cs typeface="思源黑体 CN Bold" panose="020B0800000000000000" charset="-122"/>
              </a:rPr>
              <a:t>The Science of Intermittent Fasting and Cancer </a:t>
            </a:r>
            <a:endParaRPr lang="en-US" altLang="zh-CN" sz="2800" dirty="0">
              <a:solidFill>
                <a:schemeClr val="tx1">
                  <a:lumMod val="75000"/>
                  <a:lumOff val="25000"/>
                </a:schemeClr>
              </a:solidFill>
              <a:cs typeface="思源黑体 CN Bold" panose="020B0800000000000000" charset="-122"/>
            </a:endParaRPr>
          </a:p>
          <a:p>
            <a:pPr algn="l"/>
            <a:r>
              <a:rPr lang="en-US" altLang="zh-CN" sz="2800" dirty="0">
                <a:solidFill>
                  <a:schemeClr val="tx1">
                    <a:lumMod val="75000"/>
                    <a:lumOff val="25000"/>
                  </a:schemeClr>
                </a:solidFill>
                <a:cs typeface="思源黑体 CN Bold" panose="020B0800000000000000" charset="-122"/>
              </a:rPr>
              <a:t>Prevention</a:t>
            </a:r>
            <a:endParaRPr lang="en-US" altLang="zh-CN" sz="2800" dirty="0">
              <a:solidFill>
                <a:schemeClr val="tx1">
                  <a:lumMod val="75000"/>
                  <a:lumOff val="25000"/>
                </a:schemeClr>
              </a:solidFill>
              <a:cs typeface="思源黑体 CN Bold" panose="020B0800000000000000" charset="-122"/>
            </a:endParaRPr>
          </a:p>
          <a:p>
            <a:pPr algn="dist"/>
            <a:endParaRPr lang="en-US" altLang="zh-CN" sz="2800" dirty="0">
              <a:solidFill>
                <a:schemeClr val="tx1">
                  <a:lumMod val="75000"/>
                  <a:lumOff val="25000"/>
                </a:schemeClr>
              </a:solidFill>
              <a:cs typeface="思源黑体 CN Bold" panose="020B0800000000000000" charset="-122"/>
            </a:endParaRPr>
          </a:p>
        </p:txBody>
      </p:sp>
      <p:sp>
        <p:nvSpPr>
          <p:cNvPr id="21" name="矩形: 圆角 20"/>
          <p:cNvSpPr/>
          <p:nvPr/>
        </p:nvSpPr>
        <p:spPr>
          <a:xfrm>
            <a:off x="1525619" y="5033595"/>
            <a:ext cx="1836417" cy="529937"/>
          </a:xfrm>
          <a:prstGeom prst="roundRect">
            <a:avLst>
              <a:gd name="adj" fmla="val 40196"/>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j-ea"/>
                <a:ea typeface="+mj-ea"/>
                <a:cs typeface="思源黑体 CN Bold" panose="020B0800000000000000" charset="-122"/>
              </a:rPr>
              <a:t>reporter</a:t>
            </a:r>
            <a:r>
              <a:rPr lang="zh-CN" altLang="en-US" sz="1600" dirty="0">
                <a:latin typeface="+mj-ea"/>
                <a:ea typeface="+mj-ea"/>
                <a:cs typeface="思源黑体 CN Bold" panose="020B0800000000000000" charset="-122"/>
              </a:rPr>
              <a:t>：</a:t>
            </a:r>
            <a:endParaRPr lang="zh-CN" altLang="en-US" sz="1600" dirty="0">
              <a:latin typeface="+mj-ea"/>
              <a:ea typeface="+mj-ea"/>
              <a:cs typeface="思源黑体 CN Bold" panose="020B0800000000000000" charset="-122"/>
            </a:endParaRPr>
          </a:p>
          <a:p>
            <a:pPr algn="ctr"/>
            <a:r>
              <a:rPr lang="en-US" altLang="zh-CN" sz="1600" dirty="0">
                <a:latin typeface="+mj-ea"/>
                <a:ea typeface="+mj-ea"/>
                <a:cs typeface="思源黑体 CN Bold" panose="020B0800000000000000" charset="-122"/>
              </a:rPr>
              <a:t>Xin Xiong</a:t>
            </a:r>
            <a:endParaRPr lang="en-US" altLang="zh-CN" sz="1600" dirty="0">
              <a:latin typeface="+mj-ea"/>
              <a:ea typeface="+mj-ea"/>
              <a:cs typeface="思源黑体 CN Bold" panose="020B0800000000000000" charset="-122"/>
            </a:endParaRPr>
          </a:p>
        </p:txBody>
      </p:sp>
      <p:sp>
        <p:nvSpPr>
          <p:cNvPr id="22" name="矩形: 圆角 21"/>
          <p:cNvSpPr/>
          <p:nvPr/>
        </p:nvSpPr>
        <p:spPr>
          <a:xfrm>
            <a:off x="3688116" y="5033595"/>
            <a:ext cx="1836417" cy="529937"/>
          </a:xfrm>
          <a:prstGeom prst="roundRect">
            <a:avLst>
              <a:gd name="adj" fmla="val 40196"/>
            </a:avLst>
          </a:prstGeom>
          <a:solidFill>
            <a:srgbClr val="FF7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mj-ea"/>
                <a:ea typeface="+mj-ea"/>
                <a:cs typeface="思源黑体 CN Bold" panose="020B0800000000000000" charset="-122"/>
              </a:rPr>
              <a:t>reporter</a:t>
            </a:r>
            <a:r>
              <a:rPr lang="zh-CN" altLang="en-US" sz="1600" dirty="0">
                <a:latin typeface="+mj-ea"/>
                <a:ea typeface="+mj-ea"/>
                <a:cs typeface="思源黑体 CN Bold" panose="020B0800000000000000" charset="-122"/>
              </a:rPr>
              <a:t>：</a:t>
            </a:r>
            <a:r>
              <a:rPr lang="en-US" altLang="zh-CN" sz="1600" dirty="0">
                <a:latin typeface="+mj-ea"/>
                <a:ea typeface="+mj-ea"/>
                <a:cs typeface="思源黑体 CN Bold" panose="020B0800000000000000" charset="-122"/>
              </a:rPr>
              <a:t>Aobo Ma</a:t>
            </a:r>
            <a:endParaRPr lang="en-US" altLang="zh-CN" sz="1600" dirty="0">
              <a:latin typeface="+mj-ea"/>
              <a:ea typeface="+mj-ea"/>
              <a:cs typeface="思源黑体 CN Bold" panose="020B0800000000000000" charset="-122"/>
            </a:endParaRPr>
          </a:p>
        </p:txBody>
      </p:sp>
      <p:pic>
        <p:nvPicPr>
          <p:cNvPr id="2" name="图片 1" descr="细胞"/>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3330" y="1045845"/>
            <a:ext cx="914400" cy="914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nvSpPr>
        <p:spPr>
          <a:xfrm>
            <a:off x="88265" y="3606165"/>
            <a:ext cx="4698365" cy="247713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p:cNvSpPr/>
          <p:nvPr/>
        </p:nvSpPr>
        <p:spPr>
          <a:xfrm>
            <a:off x="88265" y="1017270"/>
            <a:ext cx="4698365" cy="247713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descr="CAS-113-3291-g003"/>
          <p:cNvPicPr>
            <a:picLocks noChangeAspect="1"/>
          </p:cNvPicPr>
          <p:nvPr/>
        </p:nvPicPr>
        <p:blipFill>
          <a:blip r:embed="rId1"/>
          <a:stretch>
            <a:fillRect/>
          </a:stretch>
        </p:blipFill>
        <p:spPr>
          <a:xfrm>
            <a:off x="4821230" y="1158247"/>
            <a:ext cx="6753225" cy="5057775"/>
          </a:xfrm>
          <a:prstGeom prst="rect">
            <a:avLst/>
          </a:prstGeom>
        </p:spPr>
      </p:pic>
      <p:sp>
        <p:nvSpPr>
          <p:cNvPr id="8" name="文本框 7"/>
          <p:cNvSpPr txBox="1"/>
          <p:nvPr/>
        </p:nvSpPr>
        <p:spPr>
          <a:xfrm>
            <a:off x="1623060" y="1155065"/>
            <a:ext cx="1623695" cy="460375"/>
          </a:xfrm>
          <a:prstGeom prst="rect">
            <a:avLst/>
          </a:prstGeom>
          <a:noFill/>
        </p:spPr>
        <p:txBody>
          <a:bodyPr wrap="square" rtlCol="0">
            <a:spAutoFit/>
          </a:bodyPr>
          <a:lstStyle/>
          <a:p>
            <a:pPr algn="l">
              <a:buClrTx/>
              <a:buSzTx/>
              <a:buFontTx/>
            </a:pPr>
            <a:r>
              <a:rPr lang="en-US" altLang="zh-CN" sz="2400"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autophagy</a:t>
            </a:r>
            <a:endParaRPr lang="en-US" altLang="zh-CN"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9" name="文本框 8"/>
          <p:cNvSpPr txBox="1"/>
          <p:nvPr/>
        </p:nvSpPr>
        <p:spPr>
          <a:xfrm>
            <a:off x="669925" y="3768090"/>
            <a:ext cx="3588385" cy="460375"/>
          </a:xfrm>
          <a:prstGeom prst="rect">
            <a:avLst/>
          </a:prstGeom>
          <a:noFill/>
        </p:spPr>
        <p:txBody>
          <a:bodyPr wrap="square" rtlCol="0">
            <a:spAutoFit/>
          </a:bodyPr>
          <a:lstStyle/>
          <a:p>
            <a:pPr algn="l">
              <a:buClrTx/>
              <a:buSzTx/>
              <a:buFontTx/>
            </a:pPr>
            <a:r>
              <a:rPr lang="en-US" altLang="zh-CN" sz="2400"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DNA repair mechanisms</a:t>
            </a:r>
            <a:endParaRPr lang="en-US" altLang="zh-CN" sz="2400"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5" name="文本框 4"/>
          <p:cNvSpPr txBox="1"/>
          <p:nvPr/>
        </p:nvSpPr>
        <p:spPr>
          <a:xfrm>
            <a:off x="670080" y="196440"/>
            <a:ext cx="5628577" cy="829945"/>
          </a:xfrm>
          <a:prstGeom prst="rect">
            <a:avLst/>
          </a:prstGeom>
          <a:noFill/>
        </p:spPr>
        <p:txBody>
          <a:bodyPr wrap="square">
            <a:spAutoFit/>
          </a:bodyPr>
          <a:lstStyle/>
          <a:p>
            <a:pPr algn="dist">
              <a:defRPr/>
            </a:pPr>
            <a:r>
              <a:rPr lang="en-US" altLang="zh-CN" sz="4800" b="1" dirty="0">
                <a:ln w="22225">
                  <a:noFill/>
                  <a:prstDash val="solid"/>
                </a:ln>
                <a:solidFill>
                  <a:schemeClr val="accent2">
                    <a:lumMod val="50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rPr>
              <a:t>biological effects</a:t>
            </a:r>
            <a:endParaRPr lang="en-US" altLang="zh-CN" sz="4800" b="1" dirty="0">
              <a:ln w="22225">
                <a:noFill/>
                <a:prstDash val="solid"/>
              </a:ln>
              <a:solidFill>
                <a:schemeClr val="accent2">
                  <a:lumMod val="50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endParaRPr>
          </a:p>
        </p:txBody>
      </p:sp>
      <p:sp>
        <p:nvSpPr>
          <p:cNvPr id="7" name="文本框 6"/>
          <p:cNvSpPr txBox="1"/>
          <p:nvPr/>
        </p:nvSpPr>
        <p:spPr>
          <a:xfrm>
            <a:off x="403225" y="2185035"/>
            <a:ext cx="4064000" cy="645160"/>
          </a:xfrm>
          <a:prstGeom prst="rect">
            <a:avLst/>
          </a:prstGeom>
          <a:noFill/>
        </p:spPr>
        <p:txBody>
          <a:bodyPr wrap="square" rtlCol="0">
            <a:spAutoFit/>
          </a:bodyPr>
          <a:lstStyle/>
          <a:p>
            <a:pPr algn="ctr">
              <a:buClrTx/>
              <a:buSzTx/>
              <a:buFontTx/>
            </a:pPr>
            <a:r>
              <a:rPr lang="en-US" altLang="zh-CN" dirty="0">
                <a:solidFill>
                  <a:schemeClr val="accent4">
                    <a:lumMod val="75000"/>
                  </a:schemeClr>
                </a:solidFill>
                <a:sym typeface="+mn-ea"/>
              </a:rPr>
              <a:t> clear damaged components and maintain cellular health</a:t>
            </a:r>
            <a:endParaRPr lang="en-US" altLang="zh-CN" dirty="0">
              <a:solidFill>
                <a:schemeClr val="accent4">
                  <a:lumMod val="75000"/>
                </a:schemeClr>
              </a:solidFill>
            </a:endParaRPr>
          </a:p>
        </p:txBody>
      </p:sp>
      <p:sp>
        <p:nvSpPr>
          <p:cNvPr id="10" name="文本框 9"/>
          <p:cNvSpPr txBox="1"/>
          <p:nvPr/>
        </p:nvSpPr>
        <p:spPr>
          <a:xfrm>
            <a:off x="403225" y="4591050"/>
            <a:ext cx="4064000" cy="645160"/>
          </a:xfrm>
          <a:prstGeom prst="rect">
            <a:avLst/>
          </a:prstGeom>
          <a:noFill/>
        </p:spPr>
        <p:txBody>
          <a:bodyPr wrap="square" rtlCol="0">
            <a:spAutoFit/>
          </a:bodyPr>
          <a:lstStyle/>
          <a:p>
            <a:pPr algn="ctr">
              <a:buClrTx/>
              <a:buSzTx/>
              <a:buFontTx/>
            </a:pPr>
            <a:r>
              <a:rPr lang="en-US" altLang="zh-CN" dirty="0">
                <a:solidFill>
                  <a:schemeClr val="accent4">
                    <a:lumMod val="75000"/>
                  </a:schemeClr>
                </a:solidFill>
                <a:sym typeface="+mn-ea"/>
              </a:rPr>
              <a:t>protecting cells from potential malignant transformations</a:t>
            </a:r>
            <a:endParaRPr lang="en-US" altLang="zh-CN" dirty="0">
              <a:solidFill>
                <a:schemeClr val="accent4">
                  <a:lumMod val="75000"/>
                </a:schemeClr>
              </a:solidFill>
            </a:endParaRPr>
          </a:p>
        </p:txBody>
      </p:sp>
      <p:pic>
        <p:nvPicPr>
          <p:cNvPr id="27" name="图片 26" descr="圆角长箭头"/>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246755" y="1065530"/>
            <a:ext cx="640080" cy="640080"/>
          </a:xfrm>
          <a:prstGeom prst="rect">
            <a:avLst/>
          </a:prstGeom>
        </p:spPr>
      </p:pic>
      <p:pic>
        <p:nvPicPr>
          <p:cNvPr id="3" name="图片 2" descr="圆角长箭头"/>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996055" y="3677920"/>
            <a:ext cx="640080" cy="64008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16" name="图形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88896" y="867828"/>
            <a:ext cx="1031020" cy="1206378"/>
          </a:xfrm>
          <a:prstGeom prst="rect">
            <a:avLst/>
          </a:prstGeom>
        </p:spPr>
      </p:pic>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915" y="910415"/>
            <a:ext cx="1177722" cy="1206377"/>
          </a:xfrm>
          <a:prstGeom prst="rect">
            <a:avLst/>
          </a:prstGeom>
        </p:spPr>
      </p:pic>
      <p:pic>
        <p:nvPicPr>
          <p:cNvPr id="13"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37423">
            <a:off x="2069750" y="735371"/>
            <a:ext cx="964907" cy="1459057"/>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80476" r="5" b="1482"/>
          <a:stretch>
            <a:fillRect/>
          </a:stretch>
        </p:blipFill>
        <p:spPr>
          <a:xfrm>
            <a:off x="10411692" y="794760"/>
            <a:ext cx="1780308" cy="6063240"/>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707" t="24591" r="60426" b="1482"/>
          <a:stretch>
            <a:fillRect/>
          </a:stretch>
        </p:blipFill>
        <p:spPr>
          <a:xfrm flipV="1">
            <a:off x="1" y="-3"/>
            <a:ext cx="1978516" cy="2265221"/>
          </a:xfrm>
          <a:prstGeom prst="rect">
            <a:avLst/>
          </a:prstGeom>
        </p:spPr>
      </p:pic>
      <p:sp>
        <p:nvSpPr>
          <p:cNvPr id="4" name="矩形: 圆角 3"/>
          <p:cNvSpPr/>
          <p:nvPr/>
        </p:nvSpPr>
        <p:spPr>
          <a:xfrm>
            <a:off x="1524000" y="1622032"/>
            <a:ext cx="7740319" cy="3527892"/>
          </a:xfrm>
          <a:prstGeom prst="roundRect">
            <a:avLst>
              <a:gd name="adj" fmla="val 17262"/>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3" name="图形 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73495" y="957262"/>
            <a:ext cx="4658477" cy="5900738"/>
          </a:xfrm>
          <a:prstGeom prst="rect">
            <a:avLst/>
          </a:prstGeom>
        </p:spPr>
      </p:pic>
      <p:sp>
        <p:nvSpPr>
          <p:cNvPr id="37" name="矩形 36"/>
          <p:cNvSpPr/>
          <p:nvPr/>
        </p:nvSpPr>
        <p:spPr>
          <a:xfrm>
            <a:off x="2284574" y="3348743"/>
            <a:ext cx="557606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rPr>
              <a:t>Evaluating Evidence from Animal and Human Studies</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endParaRPr>
          </a:p>
        </p:txBody>
      </p:sp>
      <p:pic>
        <p:nvPicPr>
          <p:cNvPr id="40" name="图形 3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6913" y="2044628"/>
            <a:ext cx="1094525" cy="842646"/>
          </a:xfrm>
          <a:prstGeom prst="rect">
            <a:avLst/>
          </a:prstGeom>
        </p:spPr>
      </p:pic>
      <p:pic>
        <p:nvPicPr>
          <p:cNvPr id="14" name="图形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933" y="3650407"/>
            <a:ext cx="1978515" cy="3207593"/>
          </a:xfrm>
          <a:prstGeom prst="rect">
            <a:avLst/>
          </a:prstGeom>
        </p:spPr>
      </p:pic>
      <p:sp>
        <p:nvSpPr>
          <p:cNvPr id="48" name="矩形 47"/>
          <p:cNvSpPr/>
          <p:nvPr/>
        </p:nvSpPr>
        <p:spPr>
          <a:xfrm>
            <a:off x="2140618" y="1708076"/>
            <a:ext cx="1922321" cy="18620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rPr>
              <a:t>0</a:t>
            </a:r>
            <a:r>
              <a:rPr lang="en-US" altLang="zh-CN" sz="11500" dirty="0">
                <a:solidFill>
                  <a:prstClr val="white"/>
                </a:solidFill>
                <a:latin typeface="思源黑体 CN Bold" panose="020B0800000000000000" charset="-122"/>
                <a:ea typeface="思源黑体 CN Bold" panose="020B0800000000000000" charset="-122"/>
                <a:cs typeface="思源黑体 CN Bold" panose="020B0800000000000000" charset="-122"/>
              </a:rPr>
              <a:t>3</a:t>
            </a:r>
            <a:endParaRPr kumimoji="0" lang="zh-CN" altLang="en-US"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矩形: 圆顶角 75"/>
          <p:cNvSpPr/>
          <p:nvPr>
            <p:custDataLst>
              <p:tags r:id="rId1"/>
            </p:custDataLst>
          </p:nvPr>
        </p:nvSpPr>
        <p:spPr>
          <a:xfrm flipV="1">
            <a:off x="0" y="-2"/>
            <a:ext cx="12192000" cy="2482171"/>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7" name="标题 16"/>
          <p:cNvSpPr>
            <a:spLocks noGrp="1"/>
          </p:cNvSpPr>
          <p:nvPr>
            <p:ph type="title"/>
            <p:custDataLst>
              <p:tags r:id="rId2"/>
            </p:custDataLst>
          </p:nvPr>
        </p:nvSpPr>
        <p:spPr/>
        <p:txBody>
          <a:bodyPr/>
          <a:lstStyle/>
          <a:p>
            <a:r>
              <a:rPr lang="zh-CN" altLang="en-US">
                <a:solidFill>
                  <a:schemeClr val="accent1"/>
                </a:solidFill>
                <a:effectLst>
                  <a:outerShdw blurRad="38100" dist="25400" dir="5400000" algn="ctr" rotWithShape="0">
                    <a:srgbClr val="6E747A">
                      <a:alpha val="43000"/>
                    </a:srgbClr>
                  </a:outerShdw>
                </a:effectLst>
              </a:rPr>
              <a:t>Correlative animal studies</a:t>
            </a:r>
            <a:endParaRPr lang="zh-CN" altLang="en-US">
              <a:solidFill>
                <a:schemeClr val="accent1"/>
              </a:solidFill>
              <a:effectLst>
                <a:outerShdw blurRad="38100" dist="25400" dir="5400000" algn="ctr" rotWithShape="0">
                  <a:srgbClr val="6E747A">
                    <a:alpha val="43000"/>
                  </a:srgbClr>
                </a:outerShdw>
              </a:effectLst>
            </a:endParaRPr>
          </a:p>
        </p:txBody>
      </p:sp>
      <p:sp>
        <p:nvSpPr>
          <p:cNvPr id="6" name="圆角矩形 5"/>
          <p:cNvSpPr/>
          <p:nvPr>
            <p:custDataLst>
              <p:tags r:id="rId3"/>
            </p:custDataLst>
          </p:nvPr>
        </p:nvSpPr>
        <p:spPr>
          <a:xfrm>
            <a:off x="608330" y="1584325"/>
            <a:ext cx="5051425" cy="2311400"/>
          </a:xfrm>
          <a:prstGeom prst="roundRect">
            <a:avLst>
              <a:gd name="adj" fmla="val 9890"/>
            </a:avLst>
          </a:prstGeom>
          <a:solidFill>
            <a:srgbClr val="FFFFFF"/>
          </a:solidFill>
          <a:ln w="6350">
            <a:solidFill>
              <a:schemeClr val="accent6">
                <a:lumMod val="20000"/>
                <a:lumOff val="80000"/>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9" name="圆角矩形 8"/>
          <p:cNvSpPr/>
          <p:nvPr>
            <p:custDataLst>
              <p:tags r:id="rId4"/>
            </p:custDataLst>
          </p:nvPr>
        </p:nvSpPr>
        <p:spPr>
          <a:xfrm>
            <a:off x="608330" y="4060825"/>
            <a:ext cx="5051425" cy="2311400"/>
          </a:xfrm>
          <a:prstGeom prst="roundRect">
            <a:avLst>
              <a:gd name="adj" fmla="val 8242"/>
            </a:avLst>
          </a:prstGeom>
          <a:solidFill>
            <a:srgbClr val="FFFFFF"/>
          </a:solidFill>
          <a:ln w="6350">
            <a:solidFill>
              <a:schemeClr val="accent6">
                <a:lumMod val="20000"/>
                <a:lumOff val="80000"/>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圆角矩形 9"/>
          <p:cNvSpPr/>
          <p:nvPr>
            <p:custDataLst>
              <p:tags r:id="rId5"/>
            </p:custDataLst>
          </p:nvPr>
        </p:nvSpPr>
        <p:spPr>
          <a:xfrm>
            <a:off x="5944235" y="1584325"/>
            <a:ext cx="5336540" cy="4788535"/>
          </a:xfrm>
          <a:prstGeom prst="roundRect">
            <a:avLst>
              <a:gd name="adj" fmla="val 4774"/>
            </a:avLst>
          </a:prstGeom>
          <a:solidFill>
            <a:srgbClr val="FFFFFF"/>
          </a:solidFill>
          <a:ln w="6350">
            <a:solidFill>
              <a:schemeClr val="accent6">
                <a:lumMod val="20000"/>
                <a:lumOff val="80000"/>
                <a:alpha val="30000"/>
              </a:schemeClr>
            </a:solidFill>
            <a:prstDash val="solid"/>
          </a:ln>
          <a:effectLst>
            <a:outerShdw blurRad="571500" dist="114300" dir="2700000" algn="tl" rotWithShape="0">
              <a:schemeClr val="accent1">
                <a:lumMod val="75000"/>
                <a:alpha val="1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8" name="图片 17" descr="C:/Users/xx/Desktop/学术英语作业/WPS图片批量处理/41586_2020_2502_Fig4_ESM.jpg41586_2020_2502_Fig4_ESM"/>
          <p:cNvPicPr>
            <a:picLocks noChangeAspect="1"/>
          </p:cNvPicPr>
          <p:nvPr>
            <p:custDataLst>
              <p:tags r:id="rId6"/>
            </p:custDataLst>
          </p:nvPr>
        </p:nvPicPr>
        <p:blipFill>
          <a:blip r:embed="rId7"/>
          <a:srcRect t="27131" b="27131"/>
          <a:stretch>
            <a:fillRect/>
          </a:stretch>
        </p:blipFill>
        <p:spPr>
          <a:xfrm>
            <a:off x="784225" y="1768793"/>
            <a:ext cx="4699635" cy="1942465"/>
          </a:xfrm>
          <a:prstGeom prst="roundRect">
            <a:avLst>
              <a:gd name="adj" fmla="val 5884"/>
            </a:avLst>
          </a:prstGeom>
          <a:solidFill>
            <a:schemeClr val="bg1"/>
          </a:solidFill>
          <a:ln w="6350">
            <a:solidFill>
              <a:schemeClr val="accent1">
                <a:alpha val="15000"/>
              </a:schemeClr>
            </a:solidFill>
          </a:ln>
        </p:spPr>
      </p:pic>
      <p:pic>
        <p:nvPicPr>
          <p:cNvPr id="20" name="图片 19" descr="C:/Users/xx/Desktop/学术英语作业/WPS图片批量处理/41586_2020_2502_Fig2_HTML.jpg41586_2020_2502_Fig2_HTML"/>
          <p:cNvPicPr>
            <a:picLocks noChangeAspect="1"/>
          </p:cNvPicPr>
          <p:nvPr>
            <p:custDataLst>
              <p:tags r:id="rId8"/>
            </p:custDataLst>
          </p:nvPr>
        </p:nvPicPr>
        <p:blipFill>
          <a:blip r:embed="rId9"/>
          <a:srcRect t="2587" b="2587"/>
          <a:stretch>
            <a:fillRect/>
          </a:stretch>
        </p:blipFill>
        <p:spPr>
          <a:xfrm>
            <a:off x="784225" y="4245293"/>
            <a:ext cx="4699635" cy="1942465"/>
          </a:xfrm>
          <a:prstGeom prst="roundRect">
            <a:avLst>
              <a:gd name="adj" fmla="val 5884"/>
            </a:avLst>
          </a:prstGeom>
          <a:solidFill>
            <a:schemeClr val="bg1"/>
          </a:solidFill>
          <a:ln w="6350">
            <a:solidFill>
              <a:schemeClr val="accent1">
                <a:alpha val="15000"/>
              </a:schemeClr>
            </a:solidFill>
          </a:ln>
        </p:spPr>
      </p:pic>
      <p:sp>
        <p:nvSpPr>
          <p:cNvPr id="31" name="矩形 30"/>
          <p:cNvSpPr/>
          <p:nvPr>
            <p:custDataLst>
              <p:tags r:id="rId10"/>
            </p:custDataLst>
          </p:nvPr>
        </p:nvSpPr>
        <p:spPr>
          <a:xfrm>
            <a:off x="6344285" y="2459990"/>
            <a:ext cx="4537075" cy="3533140"/>
          </a:xfrm>
          <a:prstGeom prst="rect">
            <a:avLst/>
          </a:prstGeom>
          <a:noFill/>
        </p:spPr>
        <p:txBody>
          <a:bodyPr wrap="square" lIns="0" tIns="0" rIns="0" bIns="0" rtlCol="0" anchor="t">
            <a:normAutofit/>
          </a:bodyPr>
          <a:lstStyle/>
          <a:p>
            <a:pPr marL="0" lvl="0">
              <a:lnSpc>
                <a:spcPct val="150000"/>
              </a:lnSpc>
              <a:spcBef>
                <a:spcPct val="0"/>
              </a:spcBef>
              <a:spcAft>
                <a:spcPct val="0"/>
              </a:spcAft>
            </a:pPr>
            <a:r>
              <a:rPr lang="zh-CN" altLang="en-US" sz="1600" dirty="0">
                <a:ln>
                  <a:noFill/>
                  <a:prstDash val="sysDot"/>
                </a:ln>
                <a:solidFill>
                  <a:srgbClr val="262626"/>
                </a:solidFill>
                <a:latin typeface="+mn-ea"/>
                <a:cs typeface="MiSans Normal" panose="00000500000000000000" charset="-122"/>
                <a:sym typeface="MiSans Normal" panose="00000500000000000000" charset="-122"/>
              </a:rPr>
              <a:t>Mice given a fasting-mimicking diet combined with hormone therapy exhibited </a:t>
            </a:r>
            <a:r>
              <a:rPr lang="zh-CN" altLang="en-US" sz="1600" dirty="0">
                <a:ln/>
                <a:solidFill>
                  <a:schemeClr val="accent1"/>
                </a:solidFill>
                <a:effectLst>
                  <a:outerShdw blurRad="38100" dist="25400" dir="5400000" algn="ctr" rotWithShape="0">
                    <a:srgbClr val="6E747A">
                      <a:alpha val="43000"/>
                    </a:srgbClr>
                  </a:outerShdw>
                </a:effectLst>
                <a:latin typeface="+mn-ea"/>
                <a:cs typeface="MiSans Normal" panose="00000500000000000000" charset="-122"/>
                <a:sym typeface="MiSans Normal" panose="00000500000000000000" charset="-122"/>
              </a:rPr>
              <a:t>significant reductions in breast cancer </a:t>
            </a:r>
            <a:r>
              <a:rPr lang="zh-CN" altLang="en-US" sz="1600" dirty="0">
                <a:ln>
                  <a:noFill/>
                  <a:prstDash val="sysDot"/>
                </a:ln>
                <a:solidFill>
                  <a:srgbClr val="262626"/>
                </a:solidFill>
                <a:latin typeface="+mn-ea"/>
                <a:cs typeface="MiSans Normal" panose="00000500000000000000" charset="-122"/>
                <a:sym typeface="MiSans Normal" panose="00000500000000000000" charset="-122"/>
              </a:rPr>
              <a:t>growth.</a:t>
            </a:r>
            <a:endParaRPr lang="zh-CN" altLang="en-US" sz="1600" dirty="0">
              <a:ln>
                <a:noFill/>
                <a:prstDash val="sysDot"/>
              </a:ln>
              <a:solidFill>
                <a:srgbClr val="262626"/>
              </a:solidFill>
              <a:latin typeface="+mn-ea"/>
              <a:cs typeface="MiSans Normal" panose="00000500000000000000" charset="-122"/>
              <a:sym typeface="MiSans Normal" panose="00000500000000000000" charset="-122"/>
            </a:endParaRPr>
          </a:p>
          <a:p>
            <a:pPr marL="0" lvl="0">
              <a:lnSpc>
                <a:spcPct val="150000"/>
              </a:lnSpc>
              <a:spcBef>
                <a:spcPct val="0"/>
              </a:spcBef>
              <a:spcAft>
                <a:spcPct val="0"/>
              </a:spcAft>
            </a:pPr>
            <a:r>
              <a:rPr lang="zh-CN" altLang="en-US" sz="1600" dirty="0">
                <a:ln>
                  <a:noFill/>
                  <a:prstDash val="sysDot"/>
                </a:ln>
                <a:solidFill>
                  <a:srgbClr val="262626"/>
                </a:solidFill>
                <a:latin typeface="+mn-ea"/>
                <a:cs typeface="MiSans Normal" panose="00000500000000000000" charset="-122"/>
                <a:sym typeface="MiSans Normal" panose="00000500000000000000" charset="-122"/>
              </a:rPr>
              <a:t>These fasting interventions not only </a:t>
            </a:r>
            <a:r>
              <a:rPr lang="zh-CN" altLang="en-US" sz="1600" dirty="0">
                <a:ln/>
                <a:solidFill>
                  <a:schemeClr val="accent1"/>
                </a:solidFill>
                <a:effectLst>
                  <a:outerShdw blurRad="38100" dist="25400" dir="5400000" algn="ctr" rotWithShape="0">
                    <a:srgbClr val="6E747A">
                      <a:alpha val="43000"/>
                    </a:srgbClr>
                  </a:outerShdw>
                </a:effectLst>
                <a:latin typeface="+mn-ea"/>
                <a:cs typeface="MiSans Normal" panose="00000500000000000000" charset="-122"/>
                <a:sym typeface="MiSans Normal" panose="00000500000000000000" charset="-122"/>
              </a:rPr>
              <a:t>slowed tumor progression</a:t>
            </a:r>
            <a:r>
              <a:rPr lang="zh-CN" altLang="en-US" sz="1600" dirty="0">
                <a:ln>
                  <a:noFill/>
                  <a:prstDash val="sysDot"/>
                </a:ln>
                <a:solidFill>
                  <a:srgbClr val="262626"/>
                </a:solidFill>
                <a:latin typeface="+mn-ea"/>
                <a:cs typeface="MiSans Normal" panose="00000500000000000000" charset="-122"/>
                <a:sym typeface="MiSans Normal" panose="00000500000000000000" charset="-122"/>
              </a:rPr>
              <a:t> but also </a:t>
            </a:r>
            <a:r>
              <a:rPr lang="zh-CN" altLang="en-US" sz="1600" dirty="0">
                <a:ln/>
                <a:solidFill>
                  <a:schemeClr val="accent1"/>
                </a:solidFill>
                <a:effectLst>
                  <a:outerShdw blurRad="38100" dist="25400" dir="5400000" algn="ctr" rotWithShape="0">
                    <a:srgbClr val="6E747A">
                      <a:alpha val="43000"/>
                    </a:srgbClr>
                  </a:outerShdw>
                </a:effectLst>
                <a:latin typeface="+mn-ea"/>
                <a:cs typeface="MiSans Normal" panose="00000500000000000000" charset="-122"/>
                <a:sym typeface="MiSans Normal" panose="00000500000000000000" charset="-122"/>
              </a:rPr>
              <a:t>increased the sensitivity</a:t>
            </a:r>
            <a:r>
              <a:rPr lang="zh-CN" altLang="en-US" sz="1600" dirty="0">
                <a:ln>
                  <a:noFill/>
                  <a:prstDash val="sysDot"/>
                </a:ln>
                <a:solidFill>
                  <a:srgbClr val="262626"/>
                </a:solidFill>
                <a:latin typeface="+mn-ea"/>
                <a:cs typeface="MiSans Normal" panose="00000500000000000000" charset="-122"/>
                <a:sym typeface="MiSans Normal" panose="00000500000000000000" charset="-122"/>
              </a:rPr>
              <a:t> of cancer cells to chemotherapy, while simultaneously reducing toxic effects on healthy cells.</a:t>
            </a:r>
            <a:endParaRPr lang="zh-CN" altLang="en-US" sz="1600" dirty="0">
              <a:ln>
                <a:noFill/>
                <a:prstDash val="sysDot"/>
              </a:ln>
              <a:solidFill>
                <a:srgbClr val="262626"/>
              </a:solidFill>
              <a:latin typeface="+mn-ea"/>
              <a:cs typeface="MiSans Normal" panose="00000500000000000000" charset="-122"/>
              <a:sym typeface="MiSans Normal" panose="00000500000000000000" charset="-122"/>
            </a:endParaRPr>
          </a:p>
        </p:txBody>
      </p:sp>
      <p:sp>
        <p:nvSpPr>
          <p:cNvPr id="26" name="矩形 25"/>
          <p:cNvSpPr/>
          <p:nvPr>
            <p:custDataLst>
              <p:tags r:id="rId11"/>
            </p:custDataLst>
          </p:nvPr>
        </p:nvSpPr>
        <p:spPr>
          <a:xfrm>
            <a:off x="6344285" y="1964055"/>
            <a:ext cx="4537075" cy="443230"/>
          </a:xfrm>
          <a:prstGeom prst="rect">
            <a:avLst/>
          </a:prstGeom>
          <a:noFill/>
        </p:spPr>
        <p:txBody>
          <a:bodyPr wrap="square" lIns="0" tIns="0" rIns="0" bIns="0" rtlCol="0" anchor="b" anchorCtr="0">
            <a:normAutofit/>
          </a:bodyPr>
          <a:lstStyle/>
          <a:p>
            <a:pPr>
              <a:spcBef>
                <a:spcPct val="0"/>
              </a:spcBef>
              <a:spcAft>
                <a:spcPct val="0"/>
              </a:spcAft>
            </a:pPr>
            <a:r>
              <a:rPr lang="en-US" altLang="zh-CN" sz="2400" b="1" dirty="0">
                <a:solidFill>
                  <a:schemeClr val="accent1"/>
                </a:solidFill>
                <a:latin typeface="+mn-ea"/>
                <a:cs typeface="MiSans Normal" panose="00000500000000000000" charset="-122"/>
                <a:sym typeface="MiSans Normal" panose="00000500000000000000" charset="-122"/>
              </a:rPr>
              <a:t>Research in rodents</a:t>
            </a:r>
            <a:endParaRPr lang="en-US" altLang="zh-CN" sz="2400" b="1" dirty="0">
              <a:solidFill>
                <a:schemeClr val="accent1"/>
              </a:solidFill>
              <a:latin typeface="+mn-ea"/>
              <a:cs typeface="MiSans Normal" panose="00000500000000000000" charset="-122"/>
              <a:sym typeface="MiSans Normal" panose="00000500000000000000" charset="-122"/>
            </a:endParaRPr>
          </a:p>
        </p:txBody>
      </p:sp>
      <p:pic>
        <p:nvPicPr>
          <p:cNvPr id="2" name="https://docer-ks3.wpscdn.cn/picture/209938786/c35db9bd33984e4dc70e6414af0afb3d_612.jpg" descr="大鼠或小鼠的黑色剪影，平面矢量插图隔离在白色背景上。"/>
          <p:cNvPicPr>
            <a:picLocks noChangeAspect="1"/>
          </p:cNvPicPr>
          <p:nvPr/>
        </p:nvPicPr>
        <p:blipFill>
          <a:blip r:embed="rId12"/>
          <a:stretch>
            <a:fillRect/>
          </a:stretch>
        </p:blipFill>
        <p:spPr>
          <a:xfrm>
            <a:off x="9073515" y="5266055"/>
            <a:ext cx="2419985" cy="1493520"/>
          </a:xfrm>
          <a:prstGeom prst="rect">
            <a:avLst/>
          </a:prstGeom>
        </p:spPr>
      </p:pic>
    </p:spTree>
    <p:custDataLst>
      <p:tags r:id="rId1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a:xfrm>
            <a:off x="494030" y="918210"/>
            <a:ext cx="4699635" cy="1861820"/>
          </a:xfrm>
        </p:spPr>
        <p:txBody>
          <a:bodyPr>
            <a:noAutofit/>
          </a:bodyPr>
          <a:lstStyle/>
          <a:p>
            <a:pPr marL="0" indent="0" algn="l" fontAlgn="auto">
              <a:lnSpc>
                <a:spcPct val="120000"/>
              </a:lnSpc>
              <a:buClrTx/>
              <a:buSzTx/>
              <a:buFontTx/>
            </a:pPr>
            <a:r>
              <a:rPr lang="en-US" altLang="zh-CN" sz="4000">
                <a:solidFill>
                  <a:schemeClr val="accent1"/>
                </a:solidFill>
                <a:effectLst>
                  <a:outerShdw blurRad="38100" dist="25400" dir="5400000" algn="ctr" rotWithShape="0">
                    <a:srgbClr val="6E747A">
                      <a:alpha val="43000"/>
                    </a:srgbClr>
                  </a:outerShdw>
                </a:effectLst>
                <a:sym typeface="+mn-ea"/>
              </a:rPr>
              <a:t>How about</a:t>
            </a:r>
            <a:br>
              <a:rPr lang="en-US" altLang="zh-CN" sz="4000">
                <a:solidFill>
                  <a:schemeClr val="accent1"/>
                </a:solidFill>
                <a:effectLst>
                  <a:outerShdw blurRad="38100" dist="25400" dir="5400000" algn="ctr" rotWithShape="0">
                    <a:srgbClr val="6E747A">
                      <a:alpha val="43000"/>
                    </a:srgbClr>
                  </a:outerShdw>
                </a:effectLst>
                <a:sym typeface="+mn-ea"/>
              </a:rPr>
            </a:br>
            <a:r>
              <a:rPr lang="zh-CN" altLang="en-US" sz="4000">
                <a:solidFill>
                  <a:schemeClr val="accent1"/>
                </a:solidFill>
                <a:effectLst>
                  <a:outerShdw blurRad="38100" dist="25400" dir="5400000" algn="ctr" rotWithShape="0">
                    <a:srgbClr val="6E747A">
                      <a:alpha val="43000"/>
                    </a:srgbClr>
                  </a:outerShdw>
                </a:effectLst>
                <a:sym typeface="+mn-ea"/>
              </a:rPr>
              <a:t>human studies</a:t>
            </a:r>
            <a:r>
              <a:rPr lang="en-US" altLang="zh-CN" sz="4000">
                <a:solidFill>
                  <a:schemeClr val="accent1"/>
                </a:solidFill>
                <a:effectLst>
                  <a:outerShdw blurRad="38100" dist="25400" dir="5400000" algn="ctr" rotWithShape="0">
                    <a:srgbClr val="6E747A">
                      <a:alpha val="43000"/>
                    </a:srgbClr>
                  </a:outerShdw>
                </a:effectLst>
                <a:sym typeface="+mn-ea"/>
              </a:rPr>
              <a:t>?</a:t>
            </a:r>
            <a:endParaRPr lang="en-US" altLang="zh-CN" sz="4000">
              <a:solidFill>
                <a:schemeClr val="accent1"/>
              </a:solidFill>
              <a:effectLst>
                <a:outerShdw blurRad="38100" dist="25400" dir="5400000" algn="ctr" rotWithShape="0">
                  <a:srgbClr val="6E747A">
                    <a:alpha val="43000"/>
                  </a:srgbClr>
                </a:outerShdw>
              </a:effectLst>
              <a:sym typeface="+mn-ea"/>
            </a:endParaRPr>
          </a:p>
        </p:txBody>
      </p:sp>
      <p:sp>
        <p:nvSpPr>
          <p:cNvPr id="19" name="圆角矩形 18"/>
          <p:cNvSpPr/>
          <p:nvPr>
            <p:custDataLst>
              <p:tags r:id="rId2"/>
            </p:custDataLst>
          </p:nvPr>
        </p:nvSpPr>
        <p:spPr>
          <a:xfrm>
            <a:off x="854710" y="5456555"/>
            <a:ext cx="582295" cy="75565"/>
          </a:xfrm>
          <a:prstGeom prst="roundRect">
            <a:avLst>
              <a:gd name="adj" fmla="val 50000"/>
            </a:avLst>
          </a:prstGeom>
          <a:gradFill>
            <a:gsLst>
              <a:gs pos="1000">
                <a:schemeClr val="accent1">
                  <a:alpha val="40000"/>
                </a:schemeClr>
              </a:gs>
              <a:gs pos="100000">
                <a:schemeClr val="accent1">
                  <a:alpha val="30000"/>
                </a:schemeClr>
              </a:gs>
            </a:gsLst>
            <a:lin ang="43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0" name="圆角矩形 19"/>
          <p:cNvSpPr/>
          <p:nvPr>
            <p:custDataLst>
              <p:tags r:id="rId3"/>
            </p:custDataLst>
          </p:nvPr>
        </p:nvSpPr>
        <p:spPr>
          <a:xfrm>
            <a:off x="1532255" y="5456555"/>
            <a:ext cx="180000" cy="75565"/>
          </a:xfrm>
          <a:prstGeom prst="roundRect">
            <a:avLst>
              <a:gd name="adj" fmla="val 50000"/>
            </a:avLst>
          </a:prstGeom>
          <a:gradFill>
            <a:gsLst>
              <a:gs pos="1000">
                <a:schemeClr val="accent1">
                  <a:alpha val="40000"/>
                </a:schemeClr>
              </a:gs>
              <a:gs pos="100000">
                <a:schemeClr val="accent1">
                  <a:alpha val="30000"/>
                </a:schemeClr>
              </a:gs>
            </a:gsLst>
            <a:lin ang="438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pic>
        <p:nvPicPr>
          <p:cNvPr id="15" name="图片 14" descr="border"/>
          <p:cNvPicPr>
            <a:picLocks noChangeAspect="1"/>
          </p:cNvPicPr>
          <p:nvPr>
            <p:custDataLst>
              <p:tags r:id="rId4"/>
            </p:custDataLst>
          </p:nvPr>
        </p:nvPicPr>
        <p:blipFill>
          <a:blip r:embed="rId5"/>
          <a:stretch>
            <a:fillRect/>
          </a:stretch>
        </p:blipFill>
        <p:spPr>
          <a:xfrm>
            <a:off x="5049520" y="1224915"/>
            <a:ext cx="7005955" cy="4451985"/>
          </a:xfrm>
          <a:prstGeom prst="rect">
            <a:avLst/>
          </a:prstGeom>
        </p:spPr>
      </p:pic>
      <p:pic>
        <p:nvPicPr>
          <p:cNvPr id="16" name="图片 15" descr="C:/Users/xx/Desktop/学术英语作业/Integration of the Circadian Rhythms and Feeding–Fasting Cycles with Metabolism.jpegIntegration of the Circadian Rhythms and Feeding–Fasting Cycles with Metabolism"/>
          <p:cNvPicPr>
            <a:picLocks noChangeAspect="1"/>
          </p:cNvPicPr>
          <p:nvPr>
            <p:custDataLst>
              <p:tags r:id="rId6"/>
            </p:custDataLst>
          </p:nvPr>
        </p:nvPicPr>
        <p:blipFill>
          <a:blip r:embed="rId7"/>
          <a:srcRect t="1" b="1"/>
          <a:stretch>
            <a:fillRect/>
          </a:stretch>
        </p:blipFill>
        <p:spPr>
          <a:xfrm>
            <a:off x="5860415" y="1388745"/>
            <a:ext cx="5384165" cy="3891280"/>
          </a:xfrm>
          <a:custGeom>
            <a:avLst/>
            <a:gdLst/>
            <a:ahLst/>
            <a:cxnLst>
              <a:cxn ang="3">
                <a:pos x="hc" y="t"/>
              </a:cxn>
              <a:cxn ang="cd2">
                <a:pos x="l" y="vc"/>
              </a:cxn>
              <a:cxn ang="cd4">
                <a:pos x="hc" y="b"/>
              </a:cxn>
              <a:cxn ang="0">
                <a:pos x="r" y="vc"/>
              </a:cxn>
            </a:cxnLst>
            <a:rect l="l" t="t" r="r" b="b"/>
            <a:pathLst>
              <a:path w="11775" h="7200">
                <a:moveTo>
                  <a:pt x="0" y="0"/>
                </a:moveTo>
                <a:lnTo>
                  <a:pt x="11775" y="0"/>
                </a:lnTo>
                <a:lnTo>
                  <a:pt x="11775" y="7200"/>
                </a:lnTo>
                <a:lnTo>
                  <a:pt x="0" y="7200"/>
                </a:lnTo>
                <a:lnTo>
                  <a:pt x="0" y="0"/>
                </a:lnTo>
                <a:close/>
              </a:path>
            </a:pathLst>
          </a:custGeom>
          <a:solidFill>
            <a:schemeClr val="accent1"/>
          </a:solidFill>
          <a:ln w="8255">
            <a:solidFill>
              <a:schemeClr val="accent1">
                <a:alpha val="20000"/>
              </a:schemeClr>
            </a:solidFill>
          </a:ln>
        </p:spPr>
      </p:pic>
      <p:sp>
        <p:nvSpPr>
          <p:cNvPr id="110" name="文本框 109"/>
          <p:cNvSpPr txBox="1"/>
          <p:nvPr>
            <p:custDataLst>
              <p:tags r:id="rId8"/>
            </p:custDataLst>
          </p:nvPr>
        </p:nvSpPr>
        <p:spPr>
          <a:xfrm>
            <a:off x="494030" y="3307080"/>
            <a:ext cx="3926205" cy="1972945"/>
          </a:xfrm>
          <a:prstGeom prst="rect">
            <a:avLst/>
          </a:prstGeom>
          <a:noFill/>
        </p:spPr>
        <p:txBody>
          <a:bodyPr wrap="square" lIns="0" tIns="0" rIns="0" bIns="0" rtlCol="0" anchor="t" anchorCtr="0">
            <a:noAutofit/>
          </a:bodyPr>
          <a:lstStyle/>
          <a:p>
            <a:pPr marL="0" lvl="0" indent="0" fontAlgn="auto">
              <a:lnSpc>
                <a:spcPct val="130000"/>
              </a:lnSpc>
            </a:pPr>
            <a:r>
              <a:rPr lang="zh-CN" altLang="en-US" sz="1600">
                <a:solidFill>
                  <a:schemeClr val="tx1">
                    <a:lumMod val="85000"/>
                    <a:lumOff val="15000"/>
                  </a:schemeClr>
                </a:solidFill>
                <a:sym typeface="+mn-ea"/>
              </a:rPr>
              <a:t>In cancer patients, IF shows benefits such as improved</a:t>
            </a:r>
            <a:r>
              <a:rPr lang="zh-CN" altLang="en-US" sz="1600">
                <a:ln/>
                <a:solidFill>
                  <a:schemeClr val="accent1"/>
                </a:solidFill>
                <a:effectLst>
                  <a:outerShdw blurRad="38100" dist="25400" dir="5400000" algn="ctr" rotWithShape="0">
                    <a:srgbClr val="6E747A">
                      <a:alpha val="43000"/>
                    </a:srgbClr>
                  </a:outerShdw>
                </a:effectLst>
                <a:sym typeface="+mn-ea"/>
              </a:rPr>
              <a:t> insulin sensitivity</a:t>
            </a:r>
            <a:r>
              <a:rPr lang="zh-CN" altLang="en-US" sz="1600">
                <a:solidFill>
                  <a:schemeClr val="tx1">
                    <a:lumMod val="85000"/>
                    <a:lumOff val="15000"/>
                  </a:schemeClr>
                </a:solidFill>
                <a:sym typeface="+mn-ea"/>
              </a:rPr>
              <a:t>, </a:t>
            </a:r>
            <a:r>
              <a:rPr lang="zh-CN" altLang="en-US" sz="1600">
                <a:ln/>
                <a:solidFill>
                  <a:schemeClr val="accent1"/>
                </a:solidFill>
                <a:effectLst>
                  <a:outerShdw blurRad="38100" dist="25400" dir="5400000" algn="ctr" rotWithShape="0">
                    <a:srgbClr val="6E747A">
                      <a:alpha val="43000"/>
                    </a:srgbClr>
                  </a:outerShdw>
                </a:effectLst>
                <a:sym typeface="+mn-ea"/>
              </a:rPr>
              <a:t>reduced inflammation</a:t>
            </a:r>
            <a:r>
              <a:rPr lang="zh-CN" altLang="en-US" sz="1600">
                <a:solidFill>
                  <a:schemeClr val="tx1">
                    <a:lumMod val="85000"/>
                    <a:lumOff val="15000"/>
                  </a:schemeClr>
                </a:solidFill>
                <a:sym typeface="+mn-ea"/>
              </a:rPr>
              <a:t> markers, and enhanced</a:t>
            </a:r>
            <a:r>
              <a:rPr lang="zh-CN" altLang="en-US" sz="1600">
                <a:ln/>
                <a:solidFill>
                  <a:schemeClr val="accent1"/>
                </a:solidFill>
                <a:effectLst>
                  <a:outerShdw blurRad="38100" dist="25400" dir="5400000" algn="ctr" rotWithShape="0">
                    <a:srgbClr val="6E747A">
                      <a:alpha val="43000"/>
                    </a:srgbClr>
                  </a:outerShdw>
                </a:effectLst>
                <a:sym typeface="+mn-ea"/>
              </a:rPr>
              <a:t> tolerance to chemotherapy</a:t>
            </a:r>
            <a:r>
              <a:rPr lang="zh-CN" altLang="en-US" sz="1600">
                <a:solidFill>
                  <a:schemeClr val="tx1">
                    <a:lumMod val="85000"/>
                    <a:lumOff val="15000"/>
                  </a:schemeClr>
                </a:solidFill>
                <a:sym typeface="+mn-ea"/>
              </a:rPr>
              <a:t>, potentially improving quality of life during treatment.</a:t>
            </a:r>
            <a:endParaRPr lang="zh-CN" altLang="en-US" sz="1600">
              <a:solidFill>
                <a:schemeClr val="tx1">
                  <a:lumMod val="85000"/>
                  <a:lumOff val="15000"/>
                </a:schemeClr>
              </a:solidFill>
              <a:sym typeface="+mn-ea"/>
            </a:endParaRPr>
          </a:p>
        </p:txBody>
      </p:sp>
      <p:pic>
        <p:nvPicPr>
          <p:cNvPr id="2" name="图片 1" descr="研究难点"/>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79265" y="1102995"/>
            <a:ext cx="914400" cy="914400"/>
          </a:xfrm>
          <a:prstGeom prst="rect">
            <a:avLst/>
          </a:prstGeom>
        </p:spPr>
      </p:pic>
    </p:spTree>
    <p:custDataLst>
      <p:tags r:id="rId1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16" name="图形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88896" y="867828"/>
            <a:ext cx="1031020" cy="1206378"/>
          </a:xfrm>
          <a:prstGeom prst="rect">
            <a:avLst/>
          </a:prstGeom>
        </p:spPr>
      </p:pic>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915" y="910415"/>
            <a:ext cx="1177722" cy="1206377"/>
          </a:xfrm>
          <a:prstGeom prst="rect">
            <a:avLst/>
          </a:prstGeom>
        </p:spPr>
      </p:pic>
      <p:pic>
        <p:nvPicPr>
          <p:cNvPr id="13"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37423">
            <a:off x="2069750" y="735371"/>
            <a:ext cx="964907" cy="1459057"/>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80476" r="5" b="1482"/>
          <a:stretch>
            <a:fillRect/>
          </a:stretch>
        </p:blipFill>
        <p:spPr>
          <a:xfrm>
            <a:off x="10411692" y="794760"/>
            <a:ext cx="1780308" cy="6063240"/>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707" t="24591" r="60426" b="1482"/>
          <a:stretch>
            <a:fillRect/>
          </a:stretch>
        </p:blipFill>
        <p:spPr>
          <a:xfrm flipV="1">
            <a:off x="1" y="-3"/>
            <a:ext cx="1978516" cy="2265221"/>
          </a:xfrm>
          <a:prstGeom prst="rect">
            <a:avLst/>
          </a:prstGeom>
        </p:spPr>
      </p:pic>
      <p:sp>
        <p:nvSpPr>
          <p:cNvPr id="4" name="矩形: 圆角 3"/>
          <p:cNvSpPr/>
          <p:nvPr/>
        </p:nvSpPr>
        <p:spPr>
          <a:xfrm>
            <a:off x="1524000" y="1622032"/>
            <a:ext cx="7740319" cy="3527892"/>
          </a:xfrm>
          <a:prstGeom prst="roundRect">
            <a:avLst>
              <a:gd name="adj" fmla="val 17262"/>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3" name="图形 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73495" y="957262"/>
            <a:ext cx="4658477" cy="5900738"/>
          </a:xfrm>
          <a:prstGeom prst="rect">
            <a:avLst/>
          </a:prstGeom>
        </p:spPr>
      </p:pic>
      <p:sp>
        <p:nvSpPr>
          <p:cNvPr id="37" name="矩形 36"/>
          <p:cNvSpPr/>
          <p:nvPr/>
        </p:nvSpPr>
        <p:spPr>
          <a:xfrm>
            <a:off x="2284574" y="3348743"/>
            <a:ext cx="557606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rPr>
              <a:t>Challenges and Future Directions for Intermittent Fasting Research</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endParaRPr>
          </a:p>
        </p:txBody>
      </p:sp>
      <p:pic>
        <p:nvPicPr>
          <p:cNvPr id="40" name="图形 3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6913" y="2044628"/>
            <a:ext cx="1094525" cy="842646"/>
          </a:xfrm>
          <a:prstGeom prst="rect">
            <a:avLst/>
          </a:prstGeom>
        </p:spPr>
      </p:pic>
      <p:pic>
        <p:nvPicPr>
          <p:cNvPr id="14" name="图形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933" y="3650407"/>
            <a:ext cx="1978515" cy="3207593"/>
          </a:xfrm>
          <a:prstGeom prst="rect">
            <a:avLst/>
          </a:prstGeom>
        </p:spPr>
      </p:pic>
      <p:sp>
        <p:nvSpPr>
          <p:cNvPr id="48" name="矩形 47"/>
          <p:cNvSpPr/>
          <p:nvPr/>
        </p:nvSpPr>
        <p:spPr>
          <a:xfrm>
            <a:off x="2140618" y="1708076"/>
            <a:ext cx="1922321" cy="18620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rPr>
              <a:t>0</a:t>
            </a:r>
            <a:r>
              <a:rPr lang="en-US" altLang="zh-CN" sz="11500" dirty="0">
                <a:solidFill>
                  <a:prstClr val="white"/>
                </a:solidFill>
                <a:latin typeface="思源黑体 CN Bold" panose="020B0800000000000000" charset="-122"/>
                <a:ea typeface="思源黑体 CN Bold" panose="020B0800000000000000" charset="-122"/>
                <a:cs typeface="思源黑体 CN Bold" panose="020B0800000000000000" charset="-122"/>
              </a:rPr>
              <a:t>4</a:t>
            </a:r>
            <a:endParaRPr kumimoji="0" lang="zh-CN" altLang="en-US"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08378" y="258886"/>
            <a:ext cx="12456993" cy="830997"/>
          </a:xfrm>
          <a:prstGeom prst="rect">
            <a:avLst/>
          </a:prstGeom>
          <a:noFill/>
        </p:spPr>
        <p:txBody>
          <a:bodyPr wrap="square">
            <a:spAutoFit/>
          </a:bodyPr>
          <a:lstStyle/>
          <a:p>
            <a:r>
              <a:rPr lang="en-US" altLang="zh-CN" sz="4800" dirty="0">
                <a:solidFill>
                  <a:schemeClr val="accent1"/>
                </a:soli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rPr>
              <a:t>Limitations and Potential Drawbacks</a:t>
            </a:r>
            <a:endParaRPr lang="en-US" altLang="zh-CN" sz="4800" dirty="0">
              <a:solidFill>
                <a:schemeClr val="accent1"/>
              </a:solidFill>
              <a:effectLst>
                <a:outerShdw blurRad="38100" dist="25400" dir="5400000" algn="ctr" rotWithShape="0">
                  <a:srgbClr val="6E747A">
                    <a:alpha val="43000"/>
                  </a:srgbClr>
                </a:outerShdw>
              </a:effectLst>
              <a:latin typeface="思源黑体 CN Bold" panose="020B0800000000000000" charset="-122"/>
              <a:ea typeface="思源黑体 CN Bold" panose="020B0800000000000000" charset="-122"/>
            </a:endParaRPr>
          </a:p>
        </p:txBody>
      </p:sp>
      <p:sp>
        <p:nvSpPr>
          <p:cNvPr id="6" name="椭圆 5"/>
          <p:cNvSpPr/>
          <p:nvPr>
            <p:custDataLst>
              <p:tags r:id="rId1"/>
            </p:custDataLst>
          </p:nvPr>
        </p:nvSpPr>
        <p:spPr>
          <a:xfrm>
            <a:off x="1614250" y="1648733"/>
            <a:ext cx="1984664" cy="1984664"/>
          </a:xfrm>
          <a:prstGeom prst="ellipse">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pic>
        <p:nvPicPr>
          <p:cNvPr id="7" name="图形 6"/>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2081910" y="2042938"/>
            <a:ext cx="1049345" cy="1196254"/>
          </a:xfrm>
          <a:prstGeom prst="rect">
            <a:avLst/>
          </a:prstGeom>
        </p:spPr>
      </p:pic>
      <p:sp>
        <p:nvSpPr>
          <p:cNvPr id="8" name="矩形 7"/>
          <p:cNvSpPr/>
          <p:nvPr>
            <p:custDataLst>
              <p:tags r:id="rId5"/>
            </p:custDataLst>
          </p:nvPr>
        </p:nvSpPr>
        <p:spPr>
          <a:xfrm>
            <a:off x="1184378" y="4764808"/>
            <a:ext cx="2844408" cy="1448217"/>
          </a:xfrm>
          <a:prstGeom prst="rect">
            <a:avLst/>
          </a:prstGeom>
        </p:spPr>
        <p:txBody>
          <a:bodyPr wrap="square">
            <a:spAutoFit/>
          </a:bodyPr>
          <a:lstStyle/>
          <a:p>
            <a:pPr algn="ctr" defTabSz="913765">
              <a:lnSpc>
                <a:spcPct val="150000"/>
              </a:lnSpc>
              <a:buSzPct val="25000"/>
              <a:defRPr/>
            </a:pPr>
            <a:r>
              <a:rPr lang="en-US" altLang="zh-CN" sz="1200" dirty="0">
                <a:solidFill>
                  <a:schemeClr val="tx1">
                    <a:lumMod val="75000"/>
                    <a:lumOff val="25000"/>
                  </a:schemeClr>
                </a:solidFill>
                <a:latin typeface="+mn-ea"/>
                <a:cs typeface="思源黑体 CN Bold" panose="020B0800000000000000" charset="-122"/>
              </a:rPr>
              <a:t>Currently, the majority of robust evidence is derived from animal studies, and the results of these studies may</a:t>
            </a:r>
            <a:r>
              <a:rPr lang="en-US" altLang="zh-CN" sz="1200" dirty="0">
                <a:solidFill>
                  <a:schemeClr val="accent2">
                    <a:lumMod val="60000"/>
                    <a:lumOff val="40000"/>
                  </a:schemeClr>
                </a:solidFill>
                <a:latin typeface="+mn-ea"/>
                <a:cs typeface="思源黑体 CN Bold" panose="020B0800000000000000" charset="-122"/>
              </a:rPr>
              <a:t> not be completely applicable</a:t>
            </a:r>
            <a:r>
              <a:rPr lang="en-US" altLang="zh-CN" sz="1200" dirty="0">
                <a:solidFill>
                  <a:schemeClr val="tx1">
                    <a:lumMod val="75000"/>
                    <a:lumOff val="25000"/>
                  </a:schemeClr>
                </a:solidFill>
                <a:latin typeface="+mn-ea"/>
                <a:cs typeface="思源黑体 CN Bold" panose="020B0800000000000000" charset="-122"/>
              </a:rPr>
              <a:t> to human biology.</a:t>
            </a:r>
            <a:endParaRPr lang="en-US" altLang="zh-CN" sz="1200" dirty="0">
              <a:solidFill>
                <a:schemeClr val="tx1">
                  <a:lumMod val="75000"/>
                  <a:lumOff val="25000"/>
                </a:schemeClr>
              </a:solidFill>
              <a:latin typeface="+mn-ea"/>
              <a:cs typeface="思源黑体 CN Bold" panose="020B0800000000000000" charset="-122"/>
            </a:endParaRPr>
          </a:p>
        </p:txBody>
      </p:sp>
      <p:sp>
        <p:nvSpPr>
          <p:cNvPr id="9" name="矩形 8"/>
          <p:cNvSpPr/>
          <p:nvPr>
            <p:custDataLst>
              <p:tags r:id="rId6"/>
            </p:custDataLst>
          </p:nvPr>
        </p:nvSpPr>
        <p:spPr>
          <a:xfrm>
            <a:off x="1028048" y="3748356"/>
            <a:ext cx="3157067" cy="954107"/>
          </a:xfrm>
          <a:prstGeom prst="rect">
            <a:avLst/>
          </a:prstGeom>
        </p:spPr>
        <p:txBody>
          <a:bodyPr wrap="square">
            <a:spAutoFit/>
          </a:bodyPr>
          <a:lstStyle/>
          <a:p>
            <a:pPr algn="ctr"/>
            <a:r>
              <a:rPr lang="en-US" altLang="zh-CN" sz="2800" dirty="0">
                <a:solidFill>
                  <a:srgbClr val="FF7F36"/>
                </a:solidFill>
                <a:latin typeface="+mj-ea"/>
                <a:ea typeface="+mj-ea"/>
                <a:cs typeface="思源黑体 CN Bold" panose="020B0800000000000000" charset="-122"/>
              </a:rPr>
              <a:t>Evidentiary Limitations</a:t>
            </a:r>
            <a:endParaRPr lang="zh-CN" altLang="en-US" sz="2800" dirty="0">
              <a:solidFill>
                <a:srgbClr val="FF7F36"/>
              </a:solidFill>
              <a:latin typeface="+mj-ea"/>
              <a:ea typeface="+mj-ea"/>
              <a:cs typeface="思源黑体 CN Bold" panose="020B0800000000000000" charset="-122"/>
            </a:endParaRPr>
          </a:p>
        </p:txBody>
      </p:sp>
      <p:cxnSp>
        <p:nvCxnSpPr>
          <p:cNvPr id="10" name="直接连接符 9"/>
          <p:cNvCxnSpPr/>
          <p:nvPr>
            <p:custDataLst>
              <p:tags r:id="rId7"/>
            </p:custDataLst>
          </p:nvPr>
        </p:nvCxnSpPr>
        <p:spPr>
          <a:xfrm>
            <a:off x="2346809" y="4733635"/>
            <a:ext cx="519546" cy="0"/>
          </a:xfrm>
          <a:prstGeom prst="line">
            <a:avLst/>
          </a:prstGeom>
          <a:ln w="19050">
            <a:solidFill>
              <a:srgbClr val="FF7F36"/>
            </a:solidFill>
          </a:ln>
        </p:spPr>
        <p:style>
          <a:lnRef idx="1">
            <a:schemeClr val="accent1"/>
          </a:lnRef>
          <a:fillRef idx="0">
            <a:schemeClr val="accent1"/>
          </a:fillRef>
          <a:effectRef idx="0">
            <a:schemeClr val="accent1"/>
          </a:effectRef>
          <a:fontRef idx="minor">
            <a:schemeClr val="tx1"/>
          </a:fontRef>
        </p:style>
      </p:cxnSp>
      <p:sp>
        <p:nvSpPr>
          <p:cNvPr id="11" name="椭圆 10"/>
          <p:cNvSpPr/>
          <p:nvPr>
            <p:custDataLst>
              <p:tags r:id="rId8"/>
            </p:custDataLst>
          </p:nvPr>
        </p:nvSpPr>
        <p:spPr>
          <a:xfrm>
            <a:off x="5103668" y="1648733"/>
            <a:ext cx="1984664" cy="1984664"/>
          </a:xfrm>
          <a:prstGeom prst="ellipse">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2" name="矩形 11"/>
          <p:cNvSpPr/>
          <p:nvPr>
            <p:custDataLst>
              <p:tags r:id="rId9"/>
            </p:custDataLst>
          </p:nvPr>
        </p:nvSpPr>
        <p:spPr>
          <a:xfrm>
            <a:off x="4673796" y="4764808"/>
            <a:ext cx="2844408" cy="1448217"/>
          </a:xfrm>
          <a:prstGeom prst="rect">
            <a:avLst/>
          </a:prstGeom>
        </p:spPr>
        <p:txBody>
          <a:bodyPr wrap="square">
            <a:spAutoFit/>
          </a:bodyPr>
          <a:lstStyle/>
          <a:p>
            <a:pPr algn="ctr" defTabSz="913765">
              <a:lnSpc>
                <a:spcPct val="150000"/>
              </a:lnSpc>
              <a:buSzPct val="25000"/>
              <a:defRPr/>
            </a:pPr>
            <a:r>
              <a:rPr lang="en-US" altLang="zh-CN" sz="1200" dirty="0">
                <a:solidFill>
                  <a:schemeClr val="tx1">
                    <a:lumMod val="75000"/>
                    <a:lumOff val="25000"/>
                  </a:schemeClr>
                </a:solidFill>
                <a:latin typeface="+mn-ea"/>
                <a:cs typeface="思源黑体 CN Bold" panose="020B0800000000000000" charset="-122"/>
              </a:rPr>
              <a:t>It is</a:t>
            </a:r>
            <a:r>
              <a:rPr lang="en-US" altLang="zh-CN" sz="1200" dirty="0">
                <a:solidFill>
                  <a:schemeClr val="accent2">
                    <a:lumMod val="60000"/>
                    <a:lumOff val="40000"/>
                  </a:schemeClr>
                </a:solidFill>
                <a:latin typeface="+mn-ea"/>
                <a:cs typeface="思源黑体 CN Bold" panose="020B0800000000000000" charset="-122"/>
              </a:rPr>
              <a:t> not universally appropriate</a:t>
            </a:r>
            <a:r>
              <a:rPr lang="en-US" altLang="zh-CN" sz="1200" dirty="0">
                <a:solidFill>
                  <a:schemeClr val="tx1">
                    <a:lumMod val="75000"/>
                    <a:lumOff val="25000"/>
                  </a:schemeClr>
                </a:solidFill>
                <a:latin typeface="+mn-ea"/>
                <a:cs typeface="思源黑体 CN Bold" panose="020B0800000000000000" charset="-122"/>
              </a:rPr>
              <a:t> for all individuals. Those with malnutrition, frailty, or cancer-related weight loss should steer clear of it to avoid potential harm.</a:t>
            </a:r>
            <a:endParaRPr lang="en-US" altLang="zh-CN" sz="1200" dirty="0">
              <a:solidFill>
                <a:schemeClr val="tx1">
                  <a:lumMod val="75000"/>
                  <a:lumOff val="25000"/>
                </a:schemeClr>
              </a:solidFill>
              <a:latin typeface="+mn-ea"/>
              <a:cs typeface="思源黑体 CN Bold" panose="020B0800000000000000" charset="-122"/>
            </a:endParaRPr>
          </a:p>
        </p:txBody>
      </p:sp>
      <p:sp>
        <p:nvSpPr>
          <p:cNvPr id="13" name="矩形 12"/>
          <p:cNvSpPr/>
          <p:nvPr>
            <p:custDataLst>
              <p:tags r:id="rId10"/>
            </p:custDataLst>
          </p:nvPr>
        </p:nvSpPr>
        <p:spPr>
          <a:xfrm>
            <a:off x="4534515" y="3758770"/>
            <a:ext cx="3306194" cy="954107"/>
          </a:xfrm>
          <a:prstGeom prst="rect">
            <a:avLst/>
          </a:prstGeom>
        </p:spPr>
        <p:txBody>
          <a:bodyPr wrap="square">
            <a:spAutoFit/>
          </a:bodyPr>
          <a:lstStyle/>
          <a:p>
            <a:pPr algn="ctr"/>
            <a:r>
              <a:rPr lang="en-US" altLang="zh-CN" sz="2800" dirty="0">
                <a:solidFill>
                  <a:srgbClr val="FF7F36"/>
                </a:solidFill>
                <a:latin typeface="+mj-ea"/>
                <a:ea typeface="+mj-ea"/>
                <a:cs typeface="思源黑体 CN Bold" panose="020B0800000000000000" charset="-122"/>
              </a:rPr>
              <a:t>Population Applicability</a:t>
            </a:r>
            <a:endParaRPr lang="zh-CN" altLang="en-US" sz="2800" dirty="0">
              <a:solidFill>
                <a:srgbClr val="FF7F36"/>
              </a:solidFill>
              <a:latin typeface="+mj-ea"/>
              <a:ea typeface="+mj-ea"/>
              <a:cs typeface="思源黑体 CN Bold" panose="020B0800000000000000" charset="-122"/>
            </a:endParaRPr>
          </a:p>
        </p:txBody>
      </p:sp>
      <p:cxnSp>
        <p:nvCxnSpPr>
          <p:cNvPr id="14" name="直接连接符 13"/>
          <p:cNvCxnSpPr/>
          <p:nvPr>
            <p:custDataLst>
              <p:tags r:id="rId11"/>
            </p:custDataLst>
          </p:nvPr>
        </p:nvCxnSpPr>
        <p:spPr>
          <a:xfrm>
            <a:off x="5836227" y="4733635"/>
            <a:ext cx="519546" cy="0"/>
          </a:xfrm>
          <a:prstGeom prst="line">
            <a:avLst/>
          </a:prstGeom>
          <a:ln w="19050">
            <a:solidFill>
              <a:srgbClr val="FF7F36"/>
            </a:solidFill>
          </a:ln>
        </p:spPr>
        <p:style>
          <a:lnRef idx="1">
            <a:schemeClr val="accent1"/>
          </a:lnRef>
          <a:fillRef idx="0">
            <a:schemeClr val="accent1"/>
          </a:fillRef>
          <a:effectRef idx="0">
            <a:schemeClr val="accent1"/>
          </a:effectRef>
          <a:fontRef idx="minor">
            <a:schemeClr val="tx1"/>
          </a:fontRef>
        </p:style>
      </p:cxnSp>
      <p:sp>
        <p:nvSpPr>
          <p:cNvPr id="15" name="椭圆 14"/>
          <p:cNvSpPr/>
          <p:nvPr>
            <p:custDataLst>
              <p:tags r:id="rId12"/>
            </p:custDataLst>
          </p:nvPr>
        </p:nvSpPr>
        <p:spPr>
          <a:xfrm>
            <a:off x="8593086" y="1648733"/>
            <a:ext cx="1984664" cy="1984664"/>
          </a:xfrm>
          <a:prstGeom prst="ellipse">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6" name="矩形 15"/>
          <p:cNvSpPr/>
          <p:nvPr>
            <p:custDataLst>
              <p:tags r:id="rId13"/>
            </p:custDataLst>
          </p:nvPr>
        </p:nvSpPr>
        <p:spPr>
          <a:xfrm>
            <a:off x="8163214" y="4764808"/>
            <a:ext cx="2844408" cy="1448217"/>
          </a:xfrm>
          <a:prstGeom prst="rect">
            <a:avLst/>
          </a:prstGeom>
        </p:spPr>
        <p:txBody>
          <a:bodyPr wrap="square">
            <a:spAutoFit/>
          </a:bodyPr>
          <a:lstStyle/>
          <a:p>
            <a:pPr algn="ctr" defTabSz="913765">
              <a:lnSpc>
                <a:spcPct val="150000"/>
              </a:lnSpc>
              <a:buSzPct val="25000"/>
              <a:defRPr/>
            </a:pPr>
            <a:r>
              <a:rPr lang="en-US" altLang="zh-CN" sz="1200" dirty="0">
                <a:solidFill>
                  <a:schemeClr val="tx1">
                    <a:lumMod val="75000"/>
                    <a:lumOff val="25000"/>
                  </a:schemeClr>
                </a:solidFill>
                <a:latin typeface="+mn-ea"/>
                <a:cs typeface="思源黑体 CN Bold" panose="020B0800000000000000" charset="-122"/>
                <a:sym typeface="+mn-ea"/>
              </a:rPr>
              <a:t>The effectiveness can vary </a:t>
            </a:r>
            <a:r>
              <a:rPr lang="en-US" altLang="zh-CN" sz="1200" dirty="0">
                <a:solidFill>
                  <a:schemeClr val="accent2">
                    <a:lumMod val="60000"/>
                    <a:lumOff val="40000"/>
                  </a:schemeClr>
                </a:solidFill>
                <a:latin typeface="+mn-ea"/>
                <a:cs typeface="思源黑体 CN Bold" panose="020B0800000000000000" charset="-122"/>
                <a:sym typeface="+mn-ea"/>
              </a:rPr>
              <a:t>depending on cancer type</a:t>
            </a:r>
            <a:r>
              <a:rPr lang="en-US" altLang="zh-CN" sz="1200" dirty="0">
                <a:solidFill>
                  <a:schemeClr val="tx1">
                    <a:lumMod val="75000"/>
                    <a:lumOff val="25000"/>
                  </a:schemeClr>
                </a:solidFill>
                <a:latin typeface="+mn-ea"/>
                <a:cs typeface="思源黑体 CN Bold" panose="020B0800000000000000" charset="-122"/>
                <a:sym typeface="+mn-ea"/>
              </a:rPr>
              <a:t>, genetic factors, and metabolic profiles, which makes personalized recommendations necessary.</a:t>
            </a:r>
            <a:endParaRPr lang="en-US" altLang="zh-CN" sz="1200" dirty="0">
              <a:solidFill>
                <a:schemeClr val="tx1">
                  <a:lumMod val="75000"/>
                  <a:lumOff val="25000"/>
                </a:schemeClr>
              </a:solidFill>
              <a:latin typeface="+mn-ea"/>
              <a:cs typeface="思源黑体 CN Bold" panose="020B0800000000000000" charset="-122"/>
              <a:sym typeface="+mn-ea"/>
            </a:endParaRPr>
          </a:p>
        </p:txBody>
      </p:sp>
      <p:sp>
        <p:nvSpPr>
          <p:cNvPr id="17" name="矩形 16"/>
          <p:cNvSpPr/>
          <p:nvPr>
            <p:custDataLst>
              <p:tags r:id="rId14"/>
            </p:custDataLst>
          </p:nvPr>
        </p:nvSpPr>
        <p:spPr>
          <a:xfrm>
            <a:off x="8022379" y="3758770"/>
            <a:ext cx="3126077" cy="954107"/>
          </a:xfrm>
          <a:prstGeom prst="rect">
            <a:avLst/>
          </a:prstGeom>
        </p:spPr>
        <p:txBody>
          <a:bodyPr wrap="square">
            <a:spAutoFit/>
          </a:bodyPr>
          <a:lstStyle/>
          <a:p>
            <a:pPr algn="ctr"/>
            <a:r>
              <a:rPr lang="en-US" altLang="zh-CN" sz="2800" dirty="0">
                <a:solidFill>
                  <a:srgbClr val="FF7F36"/>
                </a:solidFill>
                <a:latin typeface="+mj-ea"/>
                <a:ea typeface="+mj-ea"/>
                <a:cs typeface="思源黑体 CN Bold" panose="020B0800000000000000" charset="-122"/>
              </a:rPr>
              <a:t>Individual Variability</a:t>
            </a:r>
            <a:endParaRPr lang="zh-CN" altLang="en-US" sz="2800" dirty="0">
              <a:solidFill>
                <a:srgbClr val="FF7F36"/>
              </a:solidFill>
              <a:latin typeface="+mj-ea"/>
              <a:ea typeface="+mj-ea"/>
              <a:cs typeface="思源黑体 CN Bold" panose="020B0800000000000000" charset="-122"/>
            </a:endParaRPr>
          </a:p>
        </p:txBody>
      </p:sp>
      <p:cxnSp>
        <p:nvCxnSpPr>
          <p:cNvPr id="18" name="直接连接符 17"/>
          <p:cNvCxnSpPr/>
          <p:nvPr>
            <p:custDataLst>
              <p:tags r:id="rId15"/>
            </p:custDataLst>
          </p:nvPr>
        </p:nvCxnSpPr>
        <p:spPr>
          <a:xfrm>
            <a:off x="9325645" y="4733635"/>
            <a:ext cx="519546" cy="0"/>
          </a:xfrm>
          <a:prstGeom prst="line">
            <a:avLst/>
          </a:prstGeom>
          <a:ln w="19050">
            <a:solidFill>
              <a:srgbClr val="FF7F36"/>
            </a:solidFill>
          </a:ln>
        </p:spPr>
        <p:style>
          <a:lnRef idx="1">
            <a:schemeClr val="accent1"/>
          </a:lnRef>
          <a:fillRef idx="0">
            <a:schemeClr val="accent1"/>
          </a:fillRef>
          <a:effectRef idx="0">
            <a:schemeClr val="accent1"/>
          </a:effectRef>
          <a:fontRef idx="minor">
            <a:schemeClr val="tx1"/>
          </a:fontRef>
        </p:style>
      </p:cxnSp>
      <p:pic>
        <p:nvPicPr>
          <p:cNvPr id="19" name="图形 18"/>
          <p:cNvPicPr>
            <a:picLocks noChangeAspect="1"/>
          </p:cNvPicPr>
          <p:nvPr>
            <p:custDataLst>
              <p:tags r:id="rId16"/>
            </p:custDataLst>
          </p:nvPr>
        </p:nvPicPr>
        <p:blipFill>
          <a:blip r:embed="rId17">
            <a:extLst>
              <a:ext uri="{96DAC541-7B7A-43D3-8B79-37D633B846F1}">
                <asvg:svgBlip xmlns:asvg="http://schemas.microsoft.com/office/drawing/2016/SVG/main" r:embed="rId18"/>
              </a:ext>
            </a:extLst>
          </a:blip>
          <a:stretch>
            <a:fillRect/>
          </a:stretch>
        </p:blipFill>
        <p:spPr>
          <a:xfrm>
            <a:off x="9168259" y="2047917"/>
            <a:ext cx="834318" cy="1186296"/>
          </a:xfrm>
          <a:prstGeom prst="rect">
            <a:avLst/>
          </a:prstGeom>
        </p:spPr>
      </p:pic>
      <p:pic>
        <p:nvPicPr>
          <p:cNvPr id="20" name="图形 19"/>
          <p:cNvPicPr>
            <a:picLocks noChangeAspect="1"/>
          </p:cNvPicPr>
          <p:nvPr>
            <p:custDataLst>
              <p:tags r:id="rId19"/>
            </p:custDataLst>
          </p:nvPr>
        </p:nvPicPr>
        <p:blipFill>
          <a:blip r:embed="rId20">
            <a:extLst>
              <a:ext uri="{96DAC541-7B7A-43D3-8B79-37D633B846F1}">
                <asvg:svgBlip xmlns:asvg="http://schemas.microsoft.com/office/drawing/2016/SVG/main" r:embed="rId21"/>
              </a:ext>
            </a:extLst>
          </a:blip>
          <a:stretch>
            <a:fillRect/>
          </a:stretch>
        </p:blipFill>
        <p:spPr>
          <a:xfrm>
            <a:off x="5565586" y="2042938"/>
            <a:ext cx="1060829" cy="119625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custDataLst>
              <p:tags r:id="rId1"/>
            </p:custDataLst>
          </p:nvPr>
        </p:nvSpPr>
        <p:spPr/>
        <p:txBody>
          <a:bodyPr wrap="square">
            <a:normAutofit/>
          </a:bodyPr>
          <a:lstStyle/>
          <a:p>
            <a:pPr algn="l">
              <a:lnSpc>
                <a:spcPct val="100000"/>
              </a:lnSpc>
              <a:buClrTx/>
              <a:buSzTx/>
              <a:buFontTx/>
              <a:defRPr/>
            </a:pPr>
            <a:r>
              <a:rPr lang="en-US" altLang="zh-CN" sz="4800" b="1" dirty="0">
                <a:ln w="22225">
                  <a:noFill/>
                  <a:prstDash val="solid"/>
                </a:ln>
                <a:solidFill>
                  <a:schemeClr val="accent2">
                    <a:lumMod val="75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rPr>
              <a:t>Conclusion</a:t>
            </a:r>
            <a:endParaRPr lang="en-US" altLang="zh-CN" sz="4800" b="1" dirty="0">
              <a:ln w="22225">
                <a:noFill/>
                <a:prstDash val="solid"/>
              </a:ln>
              <a:solidFill>
                <a:schemeClr val="accent2">
                  <a:lumMod val="75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endParaRPr>
          </a:p>
        </p:txBody>
      </p:sp>
      <p:sp>
        <p:nvSpPr>
          <p:cNvPr id="5" name="任意多边形: 形状 3"/>
          <p:cNvSpPr/>
          <p:nvPr>
            <p:custDataLst>
              <p:tags r:id="rId2"/>
            </p:custDataLst>
          </p:nvPr>
        </p:nvSpPr>
        <p:spPr>
          <a:xfrm rot="10800000">
            <a:off x="6400114" y="2866162"/>
            <a:ext cx="4592329" cy="3206145"/>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65811 h 1865811"/>
              <a:gd name="connsiteX1-3" fmla="*/ 111083 w 2695478"/>
              <a:gd name="connsiteY1-4" fmla="*/ 1865811 h 1865811"/>
              <a:gd name="connsiteX2-5" fmla="*/ 0 w 2695478"/>
              <a:gd name="connsiteY2-6" fmla="*/ 1754728 h 1865811"/>
              <a:gd name="connsiteX3-7" fmla="*/ 0 w 2695478"/>
              <a:gd name="connsiteY3-8" fmla="*/ 373502 h 1865811"/>
              <a:gd name="connsiteX4-9" fmla="*/ 111083 w 2695478"/>
              <a:gd name="connsiteY4-10" fmla="*/ 262419 h 1865811"/>
              <a:gd name="connsiteX5-11" fmla="*/ 1139340 w 2695478"/>
              <a:gd name="connsiteY5-12" fmla="*/ 262419 h 1865811"/>
              <a:gd name="connsiteX6-13" fmla="*/ 1575299 w 2695478"/>
              <a:gd name="connsiteY6-14" fmla="*/ 0 h 1865811"/>
              <a:gd name="connsiteX7-15" fmla="*/ 1556139 w 2695478"/>
              <a:gd name="connsiteY7-16" fmla="*/ 262419 h 1865811"/>
              <a:gd name="connsiteX8-17" fmla="*/ 2584395 w 2695478"/>
              <a:gd name="connsiteY8-18" fmla="*/ 262419 h 1865811"/>
              <a:gd name="connsiteX9-19" fmla="*/ 2695478 w 2695478"/>
              <a:gd name="connsiteY9-20" fmla="*/ 373502 h 1865811"/>
              <a:gd name="connsiteX10-21" fmla="*/ 2695478 w 2695478"/>
              <a:gd name="connsiteY10-22" fmla="*/ 1754728 h 1865811"/>
              <a:gd name="connsiteX11-23" fmla="*/ 2584395 w 2695478"/>
              <a:gd name="connsiteY11-24" fmla="*/ 1865811 h 186581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65811">
                <a:moveTo>
                  <a:pt x="2584395" y="1865811"/>
                </a:moveTo>
                <a:lnTo>
                  <a:pt x="111083" y="1865811"/>
                </a:lnTo>
                <a:cubicBezTo>
                  <a:pt x="49734" y="1865811"/>
                  <a:pt x="0" y="1816077"/>
                  <a:pt x="0" y="1754728"/>
                </a:cubicBezTo>
                <a:lnTo>
                  <a:pt x="0" y="373502"/>
                </a:lnTo>
                <a:cubicBezTo>
                  <a:pt x="0" y="312153"/>
                  <a:pt x="49734" y="262419"/>
                  <a:pt x="111083" y="262419"/>
                </a:cubicBezTo>
                <a:lnTo>
                  <a:pt x="1139340" y="262419"/>
                </a:lnTo>
                <a:lnTo>
                  <a:pt x="1575299" y="0"/>
                </a:lnTo>
                <a:lnTo>
                  <a:pt x="1556139" y="262419"/>
                </a:lnTo>
                <a:lnTo>
                  <a:pt x="2584395" y="262419"/>
                </a:lnTo>
                <a:cubicBezTo>
                  <a:pt x="2645744" y="262419"/>
                  <a:pt x="2695478" y="312153"/>
                  <a:pt x="2695478" y="373502"/>
                </a:cubicBezTo>
                <a:lnTo>
                  <a:pt x="2695478" y="1754728"/>
                </a:lnTo>
                <a:cubicBezTo>
                  <a:pt x="2695478" y="1816077"/>
                  <a:pt x="2645744" y="1865811"/>
                  <a:pt x="2584395" y="1865811"/>
                </a:cubicBezTo>
                <a:close/>
              </a:path>
            </a:pathLst>
          </a:custGeom>
          <a:solidFill>
            <a:srgbClr val="FFFFFF">
              <a:alpha val="15000"/>
            </a:srgbClr>
          </a:solidFill>
          <a:ln w="254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7" name="矩形 1"/>
          <p:cNvSpPr/>
          <p:nvPr>
            <p:custDataLst>
              <p:tags r:id="rId3"/>
            </p:custDataLst>
          </p:nvPr>
        </p:nvSpPr>
        <p:spPr>
          <a:xfrm>
            <a:off x="6899216" y="3147463"/>
            <a:ext cx="3809302" cy="2105625"/>
          </a:xfrm>
          <a:prstGeom prst="rect">
            <a:avLst/>
          </a:prstGeom>
          <a:noFill/>
        </p:spPr>
        <p:txBody>
          <a:bodyPr vert="horz" wrap="square" lIns="0" tIns="0" rIns="0" bIns="0" rtlCol="0" anchor="ctr" anchorCtr="0">
            <a:noAutofit/>
          </a:bodyPr>
          <a:lstStyle/>
          <a:p>
            <a:pPr algn="just">
              <a:lnSpc>
                <a:spcPct val="150000"/>
              </a:lnSpc>
              <a:spcBef>
                <a:spcPct val="0"/>
              </a:spcBef>
              <a:spcAft>
                <a:spcPct val="0"/>
              </a:spcAft>
            </a:pPr>
            <a:r>
              <a:rPr lang="zh-CN" altLang="en-US" sz="2000" dirty="0">
                <a:solidFill>
                  <a:schemeClr val="tx1">
                    <a:lumMod val="85000"/>
                    <a:lumOff val="15000"/>
                  </a:schemeClr>
                </a:solidFill>
                <a:latin typeface="+mn-ea"/>
                <a:cs typeface="+mn-ea"/>
                <a:sym typeface="+mn-ea"/>
              </a:rPr>
              <a:t>"starving" cancer by merely adjusting meal timing is both scientifically intriguing and practically appealing. </a:t>
            </a:r>
            <a:endParaRPr lang="zh-CN" altLang="en-US" sz="2000" dirty="0">
              <a:solidFill>
                <a:schemeClr val="tx1">
                  <a:lumMod val="85000"/>
                  <a:lumOff val="15000"/>
                </a:schemeClr>
              </a:solidFill>
              <a:latin typeface="+mn-ea"/>
              <a:cs typeface="+mn-ea"/>
              <a:sym typeface="+mn-ea"/>
            </a:endParaRPr>
          </a:p>
        </p:txBody>
      </p:sp>
      <p:sp>
        <p:nvSpPr>
          <p:cNvPr id="8" name="任意多边形: 形状 8"/>
          <p:cNvSpPr/>
          <p:nvPr>
            <p:custDataLst>
              <p:tags r:id="rId4"/>
            </p:custDataLst>
          </p:nvPr>
        </p:nvSpPr>
        <p:spPr>
          <a:xfrm rot="10800000">
            <a:off x="1218600" y="1748581"/>
            <a:ext cx="5431862" cy="3861663"/>
          </a:xfrm>
          <a:custGeom>
            <a:avLst/>
            <a:gdLst>
              <a:gd name="connsiteX0" fmla="*/ 2584395 w 2695478"/>
              <a:gd name="connsiteY0" fmla="*/ 1854489 h 1854489"/>
              <a:gd name="connsiteX1" fmla="*/ 111083 w 2695478"/>
              <a:gd name="connsiteY1" fmla="*/ 1854489 h 1854489"/>
              <a:gd name="connsiteX2" fmla="*/ 0 w 2695478"/>
              <a:gd name="connsiteY2" fmla="*/ 1743406 h 1854489"/>
              <a:gd name="connsiteX3" fmla="*/ 0 w 2695478"/>
              <a:gd name="connsiteY3" fmla="*/ 362180 h 1854489"/>
              <a:gd name="connsiteX4" fmla="*/ 111083 w 2695478"/>
              <a:gd name="connsiteY4" fmla="*/ 251097 h 1854489"/>
              <a:gd name="connsiteX5" fmla="*/ 1139340 w 2695478"/>
              <a:gd name="connsiteY5" fmla="*/ 251097 h 1854489"/>
              <a:gd name="connsiteX6" fmla="*/ 1347740 w 2695478"/>
              <a:gd name="connsiteY6" fmla="*/ 0 h 1854489"/>
              <a:gd name="connsiteX7" fmla="*/ 1556139 w 2695478"/>
              <a:gd name="connsiteY7" fmla="*/ 251097 h 1854489"/>
              <a:gd name="connsiteX8" fmla="*/ 2584395 w 2695478"/>
              <a:gd name="connsiteY8" fmla="*/ 251097 h 1854489"/>
              <a:gd name="connsiteX9" fmla="*/ 2695478 w 2695478"/>
              <a:gd name="connsiteY9" fmla="*/ 362180 h 1854489"/>
              <a:gd name="connsiteX10" fmla="*/ 2695478 w 2695478"/>
              <a:gd name="connsiteY10" fmla="*/ 1743406 h 1854489"/>
              <a:gd name="connsiteX11" fmla="*/ 2584395 w 2695478"/>
              <a:gd name="connsiteY11" fmla="*/ 1854489 h 1854489"/>
              <a:gd name="connsiteX0-1" fmla="*/ 2584395 w 2695478"/>
              <a:gd name="connsiteY0-2" fmla="*/ 1859172 h 1859172"/>
              <a:gd name="connsiteX1-3" fmla="*/ 111083 w 2695478"/>
              <a:gd name="connsiteY1-4" fmla="*/ 1859172 h 1859172"/>
              <a:gd name="connsiteX2-5" fmla="*/ 0 w 2695478"/>
              <a:gd name="connsiteY2-6" fmla="*/ 1748089 h 1859172"/>
              <a:gd name="connsiteX3-7" fmla="*/ 0 w 2695478"/>
              <a:gd name="connsiteY3-8" fmla="*/ 366863 h 1859172"/>
              <a:gd name="connsiteX4-9" fmla="*/ 111083 w 2695478"/>
              <a:gd name="connsiteY4-10" fmla="*/ 255780 h 1859172"/>
              <a:gd name="connsiteX5-11" fmla="*/ 1139340 w 2695478"/>
              <a:gd name="connsiteY5-12" fmla="*/ 255780 h 1859172"/>
              <a:gd name="connsiteX6-13" fmla="*/ 1043632 w 2695478"/>
              <a:gd name="connsiteY6-14" fmla="*/ 0 h 1859172"/>
              <a:gd name="connsiteX7-15" fmla="*/ 1556139 w 2695478"/>
              <a:gd name="connsiteY7-16" fmla="*/ 255780 h 1859172"/>
              <a:gd name="connsiteX8-17" fmla="*/ 2584395 w 2695478"/>
              <a:gd name="connsiteY8-18" fmla="*/ 255780 h 1859172"/>
              <a:gd name="connsiteX9-19" fmla="*/ 2695478 w 2695478"/>
              <a:gd name="connsiteY9-20" fmla="*/ 366863 h 1859172"/>
              <a:gd name="connsiteX10-21" fmla="*/ 2695478 w 2695478"/>
              <a:gd name="connsiteY10-22" fmla="*/ 1748089 h 1859172"/>
              <a:gd name="connsiteX11-23" fmla="*/ 2584395 w 2695478"/>
              <a:gd name="connsiteY11-24" fmla="*/ 1859172 h 185917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2695478" h="1859172">
                <a:moveTo>
                  <a:pt x="2584395" y="1859172"/>
                </a:moveTo>
                <a:lnTo>
                  <a:pt x="111083" y="1859172"/>
                </a:lnTo>
                <a:cubicBezTo>
                  <a:pt x="49734" y="1859172"/>
                  <a:pt x="0" y="1809438"/>
                  <a:pt x="0" y="1748089"/>
                </a:cubicBezTo>
                <a:lnTo>
                  <a:pt x="0" y="366863"/>
                </a:lnTo>
                <a:cubicBezTo>
                  <a:pt x="0" y="305514"/>
                  <a:pt x="49734" y="255780"/>
                  <a:pt x="111083" y="255780"/>
                </a:cubicBezTo>
                <a:lnTo>
                  <a:pt x="1139340" y="255780"/>
                </a:lnTo>
                <a:lnTo>
                  <a:pt x="1043632" y="0"/>
                </a:lnTo>
                <a:lnTo>
                  <a:pt x="1556139" y="255780"/>
                </a:lnTo>
                <a:lnTo>
                  <a:pt x="2584395" y="255780"/>
                </a:lnTo>
                <a:cubicBezTo>
                  <a:pt x="2645744" y="255780"/>
                  <a:pt x="2695478" y="305514"/>
                  <a:pt x="2695478" y="366863"/>
                </a:cubicBezTo>
                <a:lnTo>
                  <a:pt x="2695478" y="1748089"/>
                </a:lnTo>
                <a:cubicBezTo>
                  <a:pt x="2695478" y="1809438"/>
                  <a:pt x="2645744" y="1859172"/>
                  <a:pt x="2584395" y="1859172"/>
                </a:cubicBezTo>
                <a:close/>
              </a:path>
            </a:pathLst>
          </a:custGeom>
          <a:solidFill>
            <a:schemeClr val="accent2"/>
          </a:solidFill>
          <a:ln>
            <a:noFill/>
          </a:ln>
          <a:effectLst>
            <a:outerShdw blurRad="228600" dist="177800" dir="3780000" algn="t" rotWithShape="0">
              <a:schemeClr val="accent1">
                <a:alpha val="20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0" forceAA="0" compatLnSpc="1">
            <a:noAutofit/>
          </a:bodyPr>
          <a:lstStyle/>
          <a:p>
            <a:pPr algn="ctr"/>
            <a:endParaRPr lang="zh-CN" altLang="en-US" sz="4000" b="1" dirty="0"/>
          </a:p>
        </p:txBody>
      </p:sp>
      <p:sp>
        <p:nvSpPr>
          <p:cNvPr id="10" name="矩形 5"/>
          <p:cNvSpPr/>
          <p:nvPr>
            <p:custDataLst>
              <p:tags r:id="rId5"/>
            </p:custDataLst>
          </p:nvPr>
        </p:nvSpPr>
        <p:spPr>
          <a:xfrm>
            <a:off x="1694207" y="2126400"/>
            <a:ext cx="4481121" cy="2468839"/>
          </a:xfrm>
          <a:prstGeom prst="rect">
            <a:avLst/>
          </a:prstGeom>
          <a:noFill/>
        </p:spPr>
        <p:txBody>
          <a:bodyPr vert="horz" wrap="square" lIns="0" tIns="0" rIns="0" bIns="0" rtlCol="0" anchor="ctr" anchorCtr="0">
            <a:noAutofit/>
          </a:bodyPr>
          <a:lstStyle/>
          <a:p>
            <a:pPr algn="just">
              <a:lnSpc>
                <a:spcPct val="150000"/>
              </a:lnSpc>
              <a:spcBef>
                <a:spcPct val="0"/>
              </a:spcBef>
              <a:spcAft>
                <a:spcPct val="0"/>
              </a:spcAft>
            </a:pPr>
            <a:r>
              <a:rPr lang="zh-CN" altLang="en-US" sz="2000" dirty="0">
                <a:solidFill>
                  <a:schemeClr val="lt1">
                    <a:lumMod val="100000"/>
                  </a:schemeClr>
                </a:solidFill>
                <a:latin typeface="+mn-ea"/>
                <a:cs typeface="+mn-ea"/>
                <a:sym typeface="+mn-ea"/>
              </a:rPr>
              <a:t>In summary,intermittent fasting offers exciting possibilities for cancer prevention and therapy——but it’s not a miracle cure</a:t>
            </a:r>
            <a:endParaRPr lang="zh-CN" altLang="en-US" sz="2000" dirty="0">
              <a:solidFill>
                <a:schemeClr val="lt1">
                  <a:lumMod val="100000"/>
                </a:schemeClr>
              </a:solidFill>
              <a:latin typeface="+mn-ea"/>
              <a:cs typeface="+mn-ea"/>
              <a:sym typeface="+mn-ea"/>
            </a:endParaRPr>
          </a:p>
        </p:txBody>
      </p:sp>
      <p:pic>
        <p:nvPicPr>
          <p:cNvPr id="2" name="https://img8.file.cache.docer.com/storage/1733206939195775900/fb2ce1ca9b80db91f593a8fe0568ea17.png" descr="卡通人物与时钟"/>
          <p:cNvPicPr>
            <a:picLocks noChangeAspect="1"/>
          </p:cNvPicPr>
          <p:nvPr/>
        </p:nvPicPr>
        <p:blipFill>
          <a:blip r:embed="rId6"/>
          <a:stretch>
            <a:fillRect/>
          </a:stretch>
        </p:blipFill>
        <p:spPr>
          <a:xfrm>
            <a:off x="10007600" y="4595495"/>
            <a:ext cx="2705735" cy="2371725"/>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p:cNvSpPr>
            <a:spLocks noGrp="1"/>
          </p:cNvSpPr>
          <p:nvPr>
            <p:ph type="ctrTitle"/>
            <p:custDataLst>
              <p:tags r:id="rId1"/>
            </p:custDataLst>
          </p:nvPr>
        </p:nvSpPr>
        <p:spPr/>
        <p:txBody>
          <a:bodyPr/>
          <a:lstStyle/>
          <a:p>
            <a:r>
              <a:rPr lang="zh-CN" altLang="en-US"/>
              <a:t>THANKS</a:t>
            </a:r>
            <a:endParaRPr lang="zh-CN" altLang="en-US"/>
          </a:p>
        </p:txBody>
      </p:sp>
      <p:sp>
        <p:nvSpPr>
          <p:cNvPr id="5" name="副标题"/>
          <p:cNvSpPr>
            <a:spLocks noGrp="1"/>
          </p:cNvSpPr>
          <p:nvPr>
            <p:ph type="subTitle" idx="1"/>
            <p:custDataLst>
              <p:tags r:id="rId2"/>
            </p:custDataLst>
          </p:nvPr>
        </p:nvSpPr>
        <p:spPr/>
        <p:txBody>
          <a:bodyPr/>
          <a:lstStyle/>
          <a:p>
            <a:r>
              <a:rPr lang="en-US" altLang="zh-CN"/>
              <a:t>Thank you</a:t>
            </a:r>
            <a:endParaRPr lang="en-US" altLang="zh-CN"/>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custDataLst>
              <p:tags r:id="rId1"/>
            </p:custDataLst>
          </p:nvPr>
        </p:nvSpPr>
        <p:spPr/>
        <p:txBody>
          <a:bodyPr/>
          <a:lstStyle/>
          <a:p>
            <a:r>
              <a:rPr lang="zh-CN" altLang="en-US" dirty="0"/>
              <a:t>Introduction</a:t>
            </a:r>
            <a:endParaRPr lang="zh-CN" altLang="en-US" dirty="0"/>
          </a:p>
        </p:txBody>
      </p:sp>
      <p:sp>
        <p:nvSpPr>
          <p:cNvPr id="2" name="文本框 14"/>
          <p:cNvSpPr txBox="1"/>
          <p:nvPr>
            <p:custDataLst>
              <p:tags r:id="rId2"/>
            </p:custDataLst>
          </p:nvPr>
        </p:nvSpPr>
        <p:spPr>
          <a:xfrm>
            <a:off x="4355279" y="2669014"/>
            <a:ext cx="2564777" cy="932453"/>
          </a:xfrm>
          <a:prstGeom prst="roundRect">
            <a:avLst/>
          </a:prstGeom>
          <a:solidFill>
            <a:schemeClr val="accent2">
              <a:lumMod val="75000"/>
            </a:schemeClr>
          </a:solidFill>
          <a:ln>
            <a:noFill/>
            <a:prstDash val="sysDash"/>
          </a:ln>
        </p:spPr>
        <p:txBody>
          <a:bodyPr vert="horz" wrap="square" lIns="90170" tIns="90000" rIns="90170" bIns="90000" rtlCol="0" anchor="ctr"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altLang="en-US" spc="0">
                <a:ln>
                  <a:noFill/>
                  <a:prstDash val="sysDot"/>
                </a:ln>
                <a:solidFill>
                  <a:srgbClr val="FFFFFF"/>
                </a:solidFill>
                <a:latin typeface="+mn-ea"/>
                <a:ea typeface="+mn-ea"/>
                <a:cs typeface="+mn-ea"/>
                <a:sym typeface="+mn-ea"/>
              </a:rPr>
              <a:t>popular dietary trends</a:t>
            </a:r>
            <a:endParaRPr lang="zh-CN" altLang="en-US" spc="0">
              <a:ln>
                <a:noFill/>
                <a:prstDash val="sysDot"/>
              </a:ln>
              <a:solidFill>
                <a:srgbClr val="FFFFFF"/>
              </a:solidFill>
              <a:latin typeface="+mn-ea"/>
              <a:ea typeface="+mn-ea"/>
              <a:cs typeface="+mn-ea"/>
              <a:sym typeface="+mn-ea"/>
            </a:endParaRPr>
          </a:p>
        </p:txBody>
      </p:sp>
      <p:sp>
        <p:nvSpPr>
          <p:cNvPr id="3" name="文本框 26"/>
          <p:cNvSpPr txBox="1"/>
          <p:nvPr>
            <p:custDataLst>
              <p:tags r:id="rId3"/>
            </p:custDataLst>
          </p:nvPr>
        </p:nvSpPr>
        <p:spPr>
          <a:xfrm>
            <a:off x="1189404" y="4207050"/>
            <a:ext cx="2564777" cy="932453"/>
          </a:xfrm>
          <a:prstGeom prst="roundRect">
            <a:avLst/>
          </a:prstGeom>
          <a:solidFill>
            <a:schemeClr val="accent2">
              <a:lumMod val="75000"/>
            </a:schemeClr>
          </a:solidFill>
          <a:ln>
            <a:noFill/>
            <a:prstDash val="sysDash"/>
          </a:ln>
        </p:spPr>
        <p:txBody>
          <a:bodyPr vert="horz" wrap="square" lIns="90170" tIns="90000" rIns="90170" bIns="90000" rtlCol="0" anchor="ctr" anchorCtr="0">
            <a:noAutofit/>
          </a:bodyPr>
          <a:lstStyle>
            <a:lvl1pPr marL="228600" marR="0" lvl="0" indent="-228600" fontAlgn="auto">
              <a:lnSpc>
                <a:spcPct val="130000"/>
              </a:lnSpc>
              <a:spcBef>
                <a:spcPts val="0"/>
              </a:spcBef>
              <a:spcAft>
                <a:spcPts val="1000"/>
              </a:spcAft>
              <a:buFont typeface="Arial" panose="020B0604020202020204" pitchFamily="34" charset="0"/>
              <a:buChar char="●"/>
              <a:defRPr kumimoji="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1pPr>
            <a:lvl2pPr marL="685800" marR="0" lvl="1" indent="-228600" fontAlgn="auto">
              <a:lnSpc>
                <a:spcPct val="120000"/>
              </a:lnSpc>
              <a:spcBef>
                <a:spcPts val="0"/>
              </a:spcBef>
              <a:spcAft>
                <a:spcPts val="600"/>
              </a:spcAft>
              <a:buFont typeface="Arial" panose="020B0604020202020204" pitchFamily="34" charset="0"/>
              <a:buChar char="●"/>
              <a:tabLst>
                <a:tab pos="1609725" algn="l"/>
              </a:tabLst>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2pPr>
            <a:lvl3pPr marL="1143000" marR="0" lvl="2" indent="-228600" fontAlgn="auto">
              <a:lnSpc>
                <a:spcPct val="120000"/>
              </a:lnSpc>
              <a:spcBef>
                <a:spcPts val="0"/>
              </a:spcBef>
              <a:spcAft>
                <a:spcPts val="600"/>
              </a:spcAft>
              <a:buFont typeface="Arial" panose="020B0604020202020204" pitchFamily="34" charset="0"/>
              <a:buChar char="●"/>
              <a:defRPr kumimoji="0" sz="16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3pPr>
            <a:lvl4pPr marL="1600200" marR="0" lvl="3" indent="-228600" fontAlgn="auto">
              <a:lnSpc>
                <a:spcPct val="120000"/>
              </a:lnSpc>
              <a:spcBef>
                <a:spcPts val="0"/>
              </a:spcBef>
              <a:spcAft>
                <a:spcPts val="300"/>
              </a:spcAft>
              <a:buFont typeface="Wingdings" panose="05000000000000000000"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4pPr>
            <a:lvl5pPr marL="2057400" marR="0" lvl="4" indent="-228600" fontAlgn="auto">
              <a:lnSpc>
                <a:spcPct val="120000"/>
              </a:lnSpc>
              <a:spcBef>
                <a:spcPts val="0"/>
              </a:spcBef>
              <a:spcAft>
                <a:spcPts val="300"/>
              </a:spcAft>
              <a:buFont typeface="Arial" panose="020B0604020202020204" pitchFamily="34" charset="0"/>
              <a:buChar char="•"/>
              <a:defRPr kumimoji="0" sz="1400" b="0" i="0" u="none" strike="noStrike" cap="none" spc="150" normalizeH="0" baseline="0">
                <a:solidFill>
                  <a:schemeClr val="tx1">
                    <a:lumMod val="65000"/>
                    <a:lumOff val="35000"/>
                  </a:schemeClr>
                </a:solidFill>
                <a:uFillTx/>
                <a:latin typeface="Arial" panose="020B0604020202020204" pitchFamily="34" charset="0"/>
                <a:ea typeface="微软雅黑" panose="020B0503020204020204" charset="-122"/>
              </a:defRPr>
            </a:lvl5pPr>
            <a:lvl6pPr indent="0">
              <a:lnSpc>
                <a:spcPct val="90000"/>
              </a:lnSpc>
              <a:spcBef>
                <a:spcPts val="500"/>
              </a:spcBef>
              <a:buFont typeface="Arial" panose="020B0604020202020204" pitchFamily="34" charset="0"/>
              <a:buNone/>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lvl="0" algn="ctr">
              <a:buClrTx/>
              <a:buSzTx/>
              <a:buNone/>
            </a:pPr>
            <a:r>
              <a:rPr lang="zh-CN" altLang="en-US" spc="0">
                <a:ln>
                  <a:noFill/>
                  <a:prstDash val="sysDot"/>
                </a:ln>
                <a:solidFill>
                  <a:srgbClr val="FFFFFF"/>
                </a:solidFill>
                <a:latin typeface="+mn-ea"/>
                <a:ea typeface="+mn-ea"/>
                <a:cs typeface="+mn-ea"/>
                <a:sym typeface="+mn-ea"/>
              </a:rPr>
              <a:t>ancient religious rituals</a:t>
            </a:r>
            <a:endParaRPr lang="zh-CN" altLang="en-US" spc="0">
              <a:ln>
                <a:noFill/>
                <a:prstDash val="sysDot"/>
              </a:ln>
              <a:solidFill>
                <a:srgbClr val="FFFFFF"/>
              </a:solidFill>
              <a:latin typeface="+mn-ea"/>
              <a:ea typeface="+mn-ea"/>
              <a:cs typeface="+mn-ea"/>
              <a:sym typeface="+mn-ea"/>
            </a:endParaRPr>
          </a:p>
        </p:txBody>
      </p:sp>
      <p:cxnSp>
        <p:nvCxnSpPr>
          <p:cNvPr id="5" name="直接连接符 17"/>
          <p:cNvCxnSpPr/>
          <p:nvPr>
            <p:custDataLst>
              <p:tags r:id="rId4"/>
            </p:custDataLst>
          </p:nvPr>
        </p:nvCxnSpPr>
        <p:spPr>
          <a:xfrm>
            <a:off x="2471630" y="3149081"/>
            <a:ext cx="3270453" cy="1320428"/>
          </a:xfrm>
          <a:prstGeom prst="line">
            <a:avLst/>
          </a:prstGeom>
          <a:ln w="22225">
            <a:solidFill>
              <a:schemeClr val="accent1">
                <a:alpha val="69000"/>
              </a:schemeClr>
            </a:solidFill>
          </a:ln>
        </p:spPr>
        <p:style>
          <a:lnRef idx="2">
            <a:schemeClr val="accent1"/>
          </a:lnRef>
          <a:fillRef idx="0">
            <a:srgbClr val="FFFFFF"/>
          </a:fillRef>
          <a:effectRef idx="0">
            <a:srgbClr val="FFFFFF"/>
          </a:effectRef>
          <a:fontRef idx="minor">
            <a:schemeClr val="tx1"/>
          </a:fontRef>
        </p:style>
      </p:cxnSp>
      <p:pic>
        <p:nvPicPr>
          <p:cNvPr id="6" name="https://photo-static-api.fotomore.com/creative/vcg/400/new/VCG211128975254.jpg" descr="C:/Users/xx/Desktop/学术英语作业/ritual.pngritual"/>
          <p:cNvPicPr/>
          <p:nvPr>
            <p:custDataLst>
              <p:tags r:id="rId5"/>
            </p:custDataLst>
          </p:nvPr>
        </p:nvPicPr>
        <p:blipFill rotWithShape="1">
          <a:blip r:embed="rId6"/>
          <a:srcRect l="20293" t="-885" r="20293" b="-885"/>
          <a:stretch>
            <a:fillRect/>
          </a:stretch>
        </p:blipFill>
        <p:spPr>
          <a:xfrm>
            <a:off x="1263157" y="1990141"/>
            <a:ext cx="2416936" cy="2418065"/>
          </a:xfrm>
          <a:prstGeom prst="ellipse">
            <a:avLst/>
          </a:prstGeom>
          <a:ln w="12700" cmpd="sng">
            <a:noFill/>
          </a:ln>
        </p:spPr>
      </p:pic>
      <p:pic>
        <p:nvPicPr>
          <p:cNvPr id="7" name="https://photo-static-api.fotomore.com/creative/vcg/400/new/VCG41N1369329772.jpg" descr="C:/Users/xx/Desktop/学术英语作业/fasting.pngfasting"/>
          <p:cNvPicPr/>
          <p:nvPr>
            <p:custDataLst>
              <p:tags r:id="rId7"/>
            </p:custDataLst>
          </p:nvPr>
        </p:nvPicPr>
        <p:blipFill rotWithShape="1">
          <a:blip r:embed="rId8"/>
          <a:srcRect t="61" b="61"/>
          <a:stretch>
            <a:fillRect/>
          </a:stretch>
        </p:blipFill>
        <p:spPr>
          <a:xfrm>
            <a:off x="4378009" y="3149081"/>
            <a:ext cx="2639727" cy="2640856"/>
          </a:xfrm>
          <a:prstGeom prst="ellipse">
            <a:avLst/>
          </a:prstGeom>
          <a:ln w="12700" cmpd="sng">
            <a:noFill/>
          </a:ln>
        </p:spPr>
      </p:pic>
      <p:pic>
        <p:nvPicPr>
          <p:cNvPr id="8" name="What Is Biblical Fasting, and Why Do We Do It._2">
            <a:hlinkClick r:id="" action="ppaction://media"/>
          </p:cNvPr>
          <p:cNvPicPr/>
          <p:nvPr>
            <a:videoFile r:link="rId9"/>
            <p:extLst>
              <p:ext uri="{DAA4B4D4-6D71-4841-9C94-3DE7FCFB9230}">
                <p14:media xmlns:p14="http://schemas.microsoft.com/office/powerpoint/2010/main" r:embed="rId10"/>
              </p:ext>
            </p:extLst>
          </p:nvPr>
        </p:nvPicPr>
        <p:blipFill>
          <a:blip r:embed="rId11"/>
          <a:stretch>
            <a:fillRect/>
          </a:stretch>
        </p:blipFill>
        <p:spPr>
          <a:xfrm>
            <a:off x="7445375" y="0"/>
            <a:ext cx="3857625" cy="6858000"/>
          </a:xfrm>
          <a:prstGeom prst="rect">
            <a:avLst/>
          </a:prstGeom>
        </p:spPr>
      </p:pic>
    </p:spTree>
    <p:custDataLst>
      <p:tags r:id="rId12"/>
    </p:custDataLst>
  </p:cSld>
  <p:clrMapOvr>
    <a:masterClrMapping/>
  </p:clrMapOvr>
  <p:timing>
    <p:tnLst>
      <p:par>
        <p:cTn id="1" dur="indefinite" restart="never" nodeType="tmRoot">
          <p:childTnLst>
            <p:video fullScrn="1">
              <p:cMediaNode>
                <p:cTn id="2" fill="hold" display="1">
                  <p:stCondLst>
                    <p:cond delay="indefinite"/>
                  </p:stCondLst>
                </p:cTn>
                <p:tgtEl>
                  <p:spTgt spid="8"/>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l="2707" t="24591" r="60426" b="1482"/>
          <a:stretch>
            <a:fillRect/>
          </a:stretch>
        </p:blipFill>
        <p:spPr>
          <a:xfrm flipV="1">
            <a:off x="0" y="-3"/>
            <a:ext cx="5989997" cy="6858002"/>
          </a:xfrm>
          <a:prstGeom prst="rect">
            <a:avLst/>
          </a:prstGeom>
        </p:spPr>
      </p:pic>
      <p:sp>
        <p:nvSpPr>
          <p:cNvPr id="26" name="矩形 25"/>
          <p:cNvSpPr/>
          <p:nvPr/>
        </p:nvSpPr>
        <p:spPr>
          <a:xfrm>
            <a:off x="328930" y="434340"/>
            <a:ext cx="3636010" cy="829945"/>
          </a:xfrm>
          <a:prstGeom prst="rect">
            <a:avLst/>
          </a:prstGeom>
        </p:spPr>
        <p:txBody>
          <a:bodyPr wrap="square">
            <a:spAutoFit/>
          </a:bodyPr>
          <a:lstStyle/>
          <a:p>
            <a:pPr algn="dist"/>
            <a:r>
              <a:rPr lang="en-US" altLang="zh-CN" sz="4800" dirty="0">
                <a:solidFill>
                  <a:schemeClr val="bg1"/>
                </a:solidFill>
                <a:latin typeface="+mn-ea"/>
                <a:cs typeface="思源黑体 CN Bold" panose="020B0800000000000000" charset="-122"/>
              </a:rPr>
              <a:t>CONTENTS</a:t>
            </a:r>
            <a:endParaRPr lang="en-US" altLang="zh-CN" sz="4800" dirty="0">
              <a:solidFill>
                <a:schemeClr val="bg1"/>
              </a:solidFill>
              <a:latin typeface="+mn-ea"/>
              <a:cs typeface="思源黑体 CN Bold" panose="020B0800000000000000" charset="-122"/>
            </a:endParaRPr>
          </a:p>
        </p:txBody>
      </p:sp>
      <p:pic>
        <p:nvPicPr>
          <p:cNvPr id="5" name="图形 4"/>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74610" y="1810597"/>
            <a:ext cx="3148380" cy="5047402"/>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l="80476" r="5" b="1482"/>
          <a:stretch>
            <a:fillRect/>
          </a:stretch>
        </p:blipFill>
        <p:spPr>
          <a:xfrm>
            <a:off x="11061700" y="3008512"/>
            <a:ext cx="1130299" cy="3849488"/>
          </a:xfrm>
          <a:prstGeom prst="rect">
            <a:avLst/>
          </a:prstGeom>
        </p:spPr>
      </p:pic>
      <p:sp>
        <p:nvSpPr>
          <p:cNvPr id="33" name="矩形 32"/>
          <p:cNvSpPr/>
          <p:nvPr>
            <p:custDataLst>
              <p:tags r:id="rId5"/>
            </p:custDataLst>
          </p:nvPr>
        </p:nvSpPr>
        <p:spPr>
          <a:xfrm>
            <a:off x="6877096" y="972488"/>
            <a:ext cx="4124108" cy="1014730"/>
          </a:xfrm>
          <a:prstGeom prst="rect">
            <a:avLst/>
          </a:prstGeom>
        </p:spPr>
        <p:txBody>
          <a:bodyPr wrap="square">
            <a:spAutoFit/>
          </a:bodyPr>
          <a:lstStyle/>
          <a:p>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rPr>
              <a:t>Why </a:t>
            </a:r>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sym typeface="+mn-ea"/>
              </a:rPr>
              <a:t>Intermittent Fasting</a:t>
            </a:r>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rPr>
              <a:t> Matters in Cancer Prevention</a:t>
            </a:r>
            <a:endPar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endParaRPr>
          </a:p>
        </p:txBody>
      </p:sp>
      <p:sp>
        <p:nvSpPr>
          <p:cNvPr id="35" name="矩形: 圆角 34"/>
          <p:cNvSpPr/>
          <p:nvPr>
            <p:custDataLst>
              <p:tags r:id="rId6"/>
            </p:custDataLst>
          </p:nvPr>
        </p:nvSpPr>
        <p:spPr>
          <a:xfrm>
            <a:off x="5989997" y="972488"/>
            <a:ext cx="803230" cy="803229"/>
          </a:xfrm>
          <a:prstGeom prst="roundRect">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思源黑体 CN Bold" panose="020B0800000000000000" charset="-122"/>
              </a:rPr>
              <a:t>01</a:t>
            </a:r>
            <a:endParaRPr lang="zh-CN" altLang="en-US" sz="2400" dirty="0">
              <a:solidFill>
                <a:schemeClr val="bg1"/>
              </a:solidFill>
              <a:cs typeface="思源黑体 CN Bold" panose="020B0800000000000000" charset="-122"/>
            </a:endParaRPr>
          </a:p>
        </p:txBody>
      </p:sp>
      <p:pic>
        <p:nvPicPr>
          <p:cNvPr id="39" name="图形 38"/>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800035" y="4041088"/>
            <a:ext cx="2362595" cy="2813878"/>
          </a:xfrm>
          <a:prstGeom prst="rect">
            <a:avLst/>
          </a:prstGeom>
        </p:spPr>
      </p:pic>
      <p:sp>
        <p:nvSpPr>
          <p:cNvPr id="41" name="矩形 40"/>
          <p:cNvSpPr/>
          <p:nvPr>
            <p:custDataLst>
              <p:tags r:id="rId9"/>
            </p:custDataLst>
          </p:nvPr>
        </p:nvSpPr>
        <p:spPr>
          <a:xfrm>
            <a:off x="6229396" y="2326611"/>
            <a:ext cx="4124108" cy="1322070"/>
          </a:xfrm>
          <a:prstGeom prst="rect">
            <a:avLst/>
          </a:prstGeom>
        </p:spPr>
        <p:txBody>
          <a:bodyPr wrap="square">
            <a:spAutoFit/>
          </a:bodyPr>
          <a:lstStyle/>
          <a:p>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rPr>
              <a:t>Biological Mechanisms Linking Intermittent Fasting to Cancer Reduction</a:t>
            </a:r>
            <a:endPar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endParaRPr>
          </a:p>
        </p:txBody>
      </p:sp>
      <p:sp>
        <p:nvSpPr>
          <p:cNvPr id="43" name="矩形: 圆角 42"/>
          <p:cNvSpPr/>
          <p:nvPr>
            <p:custDataLst>
              <p:tags r:id="rId10"/>
            </p:custDataLst>
          </p:nvPr>
        </p:nvSpPr>
        <p:spPr>
          <a:xfrm>
            <a:off x="5342297" y="2326611"/>
            <a:ext cx="803230" cy="803229"/>
          </a:xfrm>
          <a:prstGeom prst="roundRect">
            <a:avLst/>
          </a:prstGeom>
          <a:solidFill>
            <a:srgbClr val="FF7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思源黑体 CN Bold" panose="020B0800000000000000" charset="-122"/>
              </a:rPr>
              <a:t>02</a:t>
            </a:r>
            <a:endParaRPr lang="zh-CN" altLang="en-US" sz="2400" dirty="0">
              <a:solidFill>
                <a:schemeClr val="bg1"/>
              </a:solidFill>
              <a:cs typeface="思源黑体 CN Bold" panose="020B0800000000000000" charset="-122"/>
            </a:endParaRPr>
          </a:p>
        </p:txBody>
      </p:sp>
      <p:sp>
        <p:nvSpPr>
          <p:cNvPr id="45" name="矩形 44"/>
          <p:cNvSpPr/>
          <p:nvPr>
            <p:custDataLst>
              <p:tags r:id="rId11"/>
            </p:custDataLst>
          </p:nvPr>
        </p:nvSpPr>
        <p:spPr>
          <a:xfrm>
            <a:off x="5547604" y="3680734"/>
            <a:ext cx="4124108" cy="706755"/>
          </a:xfrm>
          <a:prstGeom prst="rect">
            <a:avLst/>
          </a:prstGeom>
        </p:spPr>
        <p:txBody>
          <a:bodyPr wrap="square">
            <a:spAutoFit/>
          </a:bodyPr>
          <a:lstStyle/>
          <a:p>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rPr>
              <a:t>Evaluating Evidence from Animal and Human Studies</a:t>
            </a:r>
            <a:endPar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endParaRPr>
          </a:p>
        </p:txBody>
      </p:sp>
      <p:sp>
        <p:nvSpPr>
          <p:cNvPr id="47" name="矩形: 圆角 46"/>
          <p:cNvSpPr/>
          <p:nvPr>
            <p:custDataLst>
              <p:tags r:id="rId12"/>
            </p:custDataLst>
          </p:nvPr>
        </p:nvSpPr>
        <p:spPr>
          <a:xfrm>
            <a:off x="4660505" y="3680734"/>
            <a:ext cx="803230" cy="803229"/>
          </a:xfrm>
          <a:prstGeom prst="roundRect">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思源黑体 CN Bold" panose="020B0800000000000000" charset="-122"/>
              </a:rPr>
              <a:t>03</a:t>
            </a:r>
            <a:endParaRPr lang="zh-CN" altLang="en-US" sz="2400" dirty="0">
              <a:solidFill>
                <a:schemeClr val="bg1"/>
              </a:solidFill>
              <a:cs typeface="思源黑体 CN Bold" panose="020B0800000000000000" charset="-122"/>
            </a:endParaRPr>
          </a:p>
        </p:txBody>
      </p:sp>
      <p:sp>
        <p:nvSpPr>
          <p:cNvPr id="49" name="矩形 48"/>
          <p:cNvSpPr/>
          <p:nvPr>
            <p:custDataLst>
              <p:tags r:id="rId13"/>
            </p:custDataLst>
          </p:nvPr>
        </p:nvSpPr>
        <p:spPr>
          <a:xfrm>
            <a:off x="4815042" y="5034856"/>
            <a:ext cx="4124108" cy="1322070"/>
          </a:xfrm>
          <a:prstGeom prst="rect">
            <a:avLst/>
          </a:prstGeom>
        </p:spPr>
        <p:txBody>
          <a:bodyPr wrap="square">
            <a:spAutoFit/>
          </a:bodyPr>
          <a:lstStyle/>
          <a:p>
            <a:r>
              <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rPr>
              <a:t>Challenges and Future Directions for Intermittent Fasting Research</a:t>
            </a:r>
            <a:endParaRPr lang="en-US" altLang="zh-CN" sz="20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endParaRPr>
          </a:p>
        </p:txBody>
      </p:sp>
      <p:sp>
        <p:nvSpPr>
          <p:cNvPr id="51" name="矩形: 圆角 50"/>
          <p:cNvSpPr/>
          <p:nvPr>
            <p:custDataLst>
              <p:tags r:id="rId14"/>
            </p:custDataLst>
          </p:nvPr>
        </p:nvSpPr>
        <p:spPr>
          <a:xfrm>
            <a:off x="3927943" y="5034856"/>
            <a:ext cx="803230" cy="803229"/>
          </a:xfrm>
          <a:prstGeom prst="roundRect">
            <a:avLst/>
          </a:prstGeom>
          <a:solidFill>
            <a:srgbClr val="FF7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cs typeface="思源黑体 CN Bold" panose="020B0800000000000000" charset="-122"/>
              </a:rPr>
              <a:t>04</a:t>
            </a:r>
            <a:endParaRPr lang="zh-CN" altLang="en-US" sz="2400" dirty="0">
              <a:solidFill>
                <a:schemeClr val="bg1"/>
              </a:solidFill>
              <a:cs typeface="思源黑体 CN Bold" panose="020B0800000000000000" charset="-122"/>
            </a:endParaRPr>
          </a:p>
        </p:txBody>
      </p:sp>
      <p:pic>
        <p:nvPicPr>
          <p:cNvPr id="53" name="图形 52"/>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952821" y="330438"/>
            <a:ext cx="854075" cy="65753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pic>
        <p:nvPicPr>
          <p:cNvPr id="16" name="图形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88896" y="867828"/>
            <a:ext cx="1031020" cy="1206378"/>
          </a:xfrm>
          <a:prstGeom prst="rect">
            <a:avLst/>
          </a:prstGeom>
        </p:spPr>
      </p:pic>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915" y="910415"/>
            <a:ext cx="1177722" cy="1206377"/>
          </a:xfrm>
          <a:prstGeom prst="rect">
            <a:avLst/>
          </a:prstGeom>
        </p:spPr>
      </p:pic>
      <p:pic>
        <p:nvPicPr>
          <p:cNvPr id="13"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37423">
            <a:off x="2069750" y="735371"/>
            <a:ext cx="964907" cy="1459057"/>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80476" r="5" b="1482"/>
          <a:stretch>
            <a:fillRect/>
          </a:stretch>
        </p:blipFill>
        <p:spPr>
          <a:xfrm>
            <a:off x="10411692" y="794760"/>
            <a:ext cx="1780308" cy="6063240"/>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707" t="24591" r="60426" b="1482"/>
          <a:stretch>
            <a:fillRect/>
          </a:stretch>
        </p:blipFill>
        <p:spPr>
          <a:xfrm flipV="1">
            <a:off x="1" y="-3"/>
            <a:ext cx="1978516" cy="2265221"/>
          </a:xfrm>
          <a:prstGeom prst="rect">
            <a:avLst/>
          </a:prstGeom>
        </p:spPr>
      </p:pic>
      <p:sp>
        <p:nvSpPr>
          <p:cNvPr id="4" name="矩形: 圆角 3"/>
          <p:cNvSpPr/>
          <p:nvPr/>
        </p:nvSpPr>
        <p:spPr>
          <a:xfrm>
            <a:off x="1524000" y="1622032"/>
            <a:ext cx="7740319" cy="3527892"/>
          </a:xfrm>
          <a:prstGeom prst="roundRect">
            <a:avLst>
              <a:gd name="adj" fmla="val 17262"/>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pic>
        <p:nvPicPr>
          <p:cNvPr id="3" name="图形 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73495" y="957262"/>
            <a:ext cx="4658477" cy="5900738"/>
          </a:xfrm>
          <a:prstGeom prst="rect">
            <a:avLst/>
          </a:prstGeom>
        </p:spPr>
      </p:pic>
      <p:sp>
        <p:nvSpPr>
          <p:cNvPr id="37" name="矩形 36"/>
          <p:cNvSpPr/>
          <p:nvPr/>
        </p:nvSpPr>
        <p:spPr>
          <a:xfrm>
            <a:off x="2284574" y="3348743"/>
            <a:ext cx="5576061" cy="829945"/>
          </a:xfrm>
          <a:prstGeom prst="rect">
            <a:avLst/>
          </a:prstGeom>
        </p:spPr>
        <p:txBody>
          <a:bodyPr wrap="square">
            <a:spAutoFit/>
          </a:bodyPr>
          <a:lstStyle/>
          <a:p>
            <a:r>
              <a:rPr lang="en-US" altLang="zh-CN" sz="24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sym typeface="+mn-ea"/>
              </a:rPr>
              <a:t>Why Intermittent Fasting Matters in Cancer Prevention</a:t>
            </a:r>
            <a:endParaRPr lang="en-US" altLang="zh-CN" sz="2400" dirty="0">
              <a:solidFill>
                <a:schemeClr val="tx1">
                  <a:lumMod val="75000"/>
                  <a:lumOff val="25000"/>
                </a:schemeClr>
              </a:solidFill>
              <a:latin typeface="锐字真言体免费商用" panose="02010600030101010101" pitchFamily="2" charset="-122"/>
              <a:ea typeface="锐字真言体免费商用" panose="02010600030101010101" pitchFamily="2" charset="-122"/>
              <a:cs typeface="思源黑体 CN Bold" panose="020B0800000000000000" charset="-122"/>
              <a:sym typeface="+mn-ea"/>
            </a:endParaRPr>
          </a:p>
        </p:txBody>
      </p:sp>
      <p:pic>
        <p:nvPicPr>
          <p:cNvPr id="40" name="图形 3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6913" y="2044628"/>
            <a:ext cx="1094525" cy="842646"/>
          </a:xfrm>
          <a:prstGeom prst="rect">
            <a:avLst/>
          </a:prstGeom>
        </p:spPr>
      </p:pic>
      <p:pic>
        <p:nvPicPr>
          <p:cNvPr id="14" name="图形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933" y="3650407"/>
            <a:ext cx="1978515" cy="3207593"/>
          </a:xfrm>
          <a:prstGeom prst="rect">
            <a:avLst/>
          </a:prstGeom>
        </p:spPr>
      </p:pic>
      <p:sp>
        <p:nvSpPr>
          <p:cNvPr id="48" name="矩形 47"/>
          <p:cNvSpPr/>
          <p:nvPr/>
        </p:nvSpPr>
        <p:spPr>
          <a:xfrm>
            <a:off x="2357023" y="1708076"/>
            <a:ext cx="1489510" cy="1862048"/>
          </a:xfrm>
          <a:prstGeom prst="rect">
            <a:avLst/>
          </a:prstGeom>
        </p:spPr>
        <p:txBody>
          <a:bodyPr wrap="none">
            <a:spAutoFit/>
          </a:bodyPr>
          <a:lstStyle/>
          <a:p>
            <a:pPr algn="ctr"/>
            <a:r>
              <a:rPr lang="en-US" altLang="zh-CN" sz="11500" dirty="0">
                <a:solidFill>
                  <a:schemeClr val="bg1"/>
                </a:solidFill>
                <a:cs typeface="思源黑体 CN Bold" panose="020B0800000000000000" charset="-122"/>
              </a:rPr>
              <a:t>01</a:t>
            </a:r>
            <a:endParaRPr lang="zh-CN" altLang="en-US" sz="11500" dirty="0">
              <a:solidFill>
                <a:schemeClr val="bg1"/>
              </a:solidFill>
              <a:cs typeface="思源黑体 CN Bold" panose="020B0800000000000000"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descr="D:/工作文件/工作文件/单页/用图/5-19/pexels-mikael-blomkvist-6476573.jpgpexels-mikael-blomkvist-6476573"/>
          <p:cNvPicPr>
            <a:picLocks noChangeAspect="1"/>
          </p:cNvPicPr>
          <p:nvPr>
            <p:custDataLst>
              <p:tags r:id="rId1"/>
            </p:custDataLst>
          </p:nvPr>
        </p:nvPicPr>
        <p:blipFill>
          <a:blip r:embed="rId2"/>
          <a:srcRect l="1285" t="257" r="1285" b="257"/>
          <a:stretch>
            <a:fillRect/>
          </a:stretch>
        </p:blipFill>
        <p:spPr>
          <a:xfrm>
            <a:off x="3793490" y="972000"/>
            <a:ext cx="7601585" cy="4906645"/>
          </a:xfrm>
          <a:prstGeom prst="roundRect">
            <a:avLst>
              <a:gd name="adj" fmla="val 1389"/>
            </a:avLst>
          </a:prstGeom>
          <a:solidFill>
            <a:schemeClr val="accent1"/>
          </a:solidFill>
          <a:ln>
            <a:solidFill>
              <a:schemeClr val="accent6">
                <a:lumMod val="60000"/>
                <a:lumOff val="40000"/>
                <a:alpha val="15000"/>
              </a:schemeClr>
            </a:solidFill>
          </a:ln>
        </p:spPr>
      </p:pic>
      <p:sp>
        <p:nvSpPr>
          <p:cNvPr id="21" name="文本框 20"/>
          <p:cNvSpPr txBox="1"/>
          <p:nvPr>
            <p:custDataLst>
              <p:tags r:id="rId3"/>
            </p:custDataLst>
          </p:nvPr>
        </p:nvSpPr>
        <p:spPr>
          <a:xfrm>
            <a:off x="995045" y="1647190"/>
            <a:ext cx="2512695" cy="3564890"/>
          </a:xfrm>
          <a:prstGeom prst="rect">
            <a:avLst/>
          </a:prstGeom>
          <a:noFill/>
        </p:spPr>
        <p:txBody>
          <a:bodyPr wrap="square" lIns="0" tIns="0" rIns="0" bIns="0" rtlCol="0" anchor="ctr" anchorCtr="0">
            <a:noAutofit/>
          </a:bodyPr>
          <a:lstStyle/>
          <a:p>
            <a:pPr indent="0" algn="l" fontAlgn="auto">
              <a:lnSpc>
                <a:spcPct val="150000"/>
              </a:lnSpc>
              <a:spcAft>
                <a:spcPts val="1200"/>
              </a:spcAft>
            </a:pPr>
            <a:r>
              <a:rPr lang="en-US" altLang="zh-CN" sz="2000" b="1" dirty="0">
                <a:latin typeface="Times New Roman" panose="02020603050405020304" charset="0"/>
                <a:cs typeface="Times New Roman" panose="02020603050405020304" charset="0"/>
                <a:sym typeface="+mn-ea"/>
              </a:rPr>
              <a:t>Cancer is currently the </a:t>
            </a:r>
            <a:r>
              <a:rPr lang="en-US" altLang="zh-CN" sz="2000" b="1" dirty="0">
                <a:solidFill>
                  <a:schemeClr val="accent2"/>
                </a:solidFill>
                <a:latin typeface="Times New Roman" panose="02020603050405020304" charset="0"/>
                <a:cs typeface="Times New Roman" panose="02020603050405020304" charset="0"/>
                <a:sym typeface="+mn-ea"/>
              </a:rPr>
              <a:t>second</a:t>
            </a:r>
            <a:r>
              <a:rPr lang="en-US" altLang="zh-CN" sz="2000" b="1" dirty="0">
                <a:latin typeface="Times New Roman" panose="02020603050405020304" charset="0"/>
                <a:cs typeface="Times New Roman" panose="02020603050405020304" charset="0"/>
                <a:sym typeface="+mn-ea"/>
              </a:rPr>
              <a:t> leading cause of death globally, responsible for more than </a:t>
            </a:r>
            <a:r>
              <a:rPr lang="en-US" altLang="zh-CN" sz="2000" b="1" dirty="0">
                <a:solidFill>
                  <a:schemeClr val="accent2"/>
                </a:solidFill>
                <a:latin typeface="Times New Roman" panose="02020603050405020304" charset="0"/>
                <a:cs typeface="Times New Roman" panose="02020603050405020304" charset="0"/>
                <a:sym typeface="+mn-ea"/>
              </a:rPr>
              <a:t>19 million</a:t>
            </a:r>
            <a:r>
              <a:rPr lang="en-US" altLang="zh-CN" sz="2000" b="1" dirty="0">
                <a:latin typeface="Times New Roman" panose="02020603050405020304" charset="0"/>
                <a:cs typeface="Times New Roman" panose="02020603050405020304" charset="0"/>
                <a:sym typeface="+mn-ea"/>
              </a:rPr>
              <a:t> new cases and </a:t>
            </a:r>
            <a:r>
              <a:rPr lang="en-US" altLang="zh-CN" sz="2000" b="1" dirty="0">
                <a:solidFill>
                  <a:schemeClr val="accent2"/>
                </a:solidFill>
                <a:latin typeface="Times New Roman" panose="02020603050405020304" charset="0"/>
                <a:cs typeface="Times New Roman" panose="02020603050405020304" charset="0"/>
                <a:sym typeface="+mn-ea"/>
              </a:rPr>
              <a:t>over 10 million</a:t>
            </a:r>
            <a:r>
              <a:rPr lang="en-US" altLang="zh-CN" sz="2000" b="1" dirty="0">
                <a:latin typeface="Times New Roman" panose="02020603050405020304" charset="0"/>
                <a:cs typeface="Times New Roman" panose="02020603050405020304" charset="0"/>
                <a:sym typeface="+mn-ea"/>
              </a:rPr>
              <a:t> deaths annually. </a:t>
            </a:r>
            <a:endParaRPr lang="en-US" altLang="zh-CN" sz="2000" b="1" dirty="0">
              <a:latin typeface="Times New Roman" panose="02020603050405020304" charset="0"/>
              <a:cs typeface="Times New Roman" panose="02020603050405020304" charset="0"/>
              <a:sym typeface="+mn-ea"/>
            </a:endParaRPr>
          </a:p>
        </p:txBody>
      </p:sp>
      <p:sp>
        <p:nvSpPr>
          <p:cNvPr id="22" name="图形 24"/>
          <p:cNvSpPr/>
          <p:nvPr>
            <p:custDataLst>
              <p:tags r:id="rId4"/>
            </p:custDataLst>
          </p:nvPr>
        </p:nvSpPr>
        <p:spPr>
          <a:xfrm flipV="1">
            <a:off x="797560" y="5085080"/>
            <a:ext cx="797560" cy="797560"/>
          </a:xfrm>
          <a:custGeom>
            <a:avLst/>
            <a:gdLst>
              <a:gd name="connsiteX0" fmla="*/ 104680 w 976407"/>
              <a:gd name="connsiteY0" fmla="*/ 871728 h 976407"/>
              <a:gd name="connsiteX1" fmla="*/ 104680 w 976407"/>
              <a:gd name="connsiteY1" fmla="*/ 182309 h 976407"/>
              <a:gd name="connsiteX2" fmla="*/ 182309 w 976407"/>
              <a:gd name="connsiteY2" fmla="*/ 104680 h 976407"/>
              <a:gd name="connsiteX3" fmla="*/ 871728 w 976407"/>
              <a:gd name="connsiteY3" fmla="*/ 104680 h 976407"/>
              <a:gd name="connsiteX4" fmla="*/ 976408 w 976407"/>
              <a:gd name="connsiteY4" fmla="*/ 0 h 976407"/>
              <a:gd name="connsiteX5" fmla="*/ 77629 w 976407"/>
              <a:gd name="connsiteY5" fmla="*/ 0 h 976407"/>
              <a:gd name="connsiteX6" fmla="*/ 0 w 976407"/>
              <a:gd name="connsiteY6" fmla="*/ 77629 h 976407"/>
              <a:gd name="connsiteX7" fmla="*/ 0 w 976407"/>
              <a:gd name="connsiteY7" fmla="*/ 976408 h 976407"/>
              <a:gd name="connsiteX8" fmla="*/ 104680 w 976407"/>
              <a:gd name="connsiteY8" fmla="*/ 871728 h 97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407" h="976407">
                <a:moveTo>
                  <a:pt x="104680" y="871728"/>
                </a:moveTo>
                <a:lnTo>
                  <a:pt x="104680" y="182309"/>
                </a:lnTo>
                <a:cubicBezTo>
                  <a:pt x="104680" y="139446"/>
                  <a:pt x="139446" y="104680"/>
                  <a:pt x="182309" y="104680"/>
                </a:cubicBezTo>
                <a:lnTo>
                  <a:pt x="871728" y="104680"/>
                </a:lnTo>
                <a:lnTo>
                  <a:pt x="976408" y="0"/>
                </a:lnTo>
                <a:lnTo>
                  <a:pt x="77629" y="0"/>
                </a:lnTo>
                <a:cubicBezTo>
                  <a:pt x="34766" y="0"/>
                  <a:pt x="0" y="34766"/>
                  <a:pt x="0" y="77629"/>
                </a:cubicBezTo>
                <a:lnTo>
                  <a:pt x="0" y="976408"/>
                </a:lnTo>
                <a:lnTo>
                  <a:pt x="104680" y="871728"/>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sp>
        <p:nvSpPr>
          <p:cNvPr id="23" name="图形 24"/>
          <p:cNvSpPr/>
          <p:nvPr>
            <p:custDataLst>
              <p:tags r:id="rId5"/>
            </p:custDataLst>
          </p:nvPr>
        </p:nvSpPr>
        <p:spPr>
          <a:xfrm>
            <a:off x="797560" y="975995"/>
            <a:ext cx="797560" cy="797560"/>
          </a:xfrm>
          <a:custGeom>
            <a:avLst/>
            <a:gdLst>
              <a:gd name="connsiteX0" fmla="*/ 104680 w 976407"/>
              <a:gd name="connsiteY0" fmla="*/ 871728 h 976407"/>
              <a:gd name="connsiteX1" fmla="*/ 104680 w 976407"/>
              <a:gd name="connsiteY1" fmla="*/ 182309 h 976407"/>
              <a:gd name="connsiteX2" fmla="*/ 182309 w 976407"/>
              <a:gd name="connsiteY2" fmla="*/ 104680 h 976407"/>
              <a:gd name="connsiteX3" fmla="*/ 871728 w 976407"/>
              <a:gd name="connsiteY3" fmla="*/ 104680 h 976407"/>
              <a:gd name="connsiteX4" fmla="*/ 976408 w 976407"/>
              <a:gd name="connsiteY4" fmla="*/ 0 h 976407"/>
              <a:gd name="connsiteX5" fmla="*/ 77629 w 976407"/>
              <a:gd name="connsiteY5" fmla="*/ 0 h 976407"/>
              <a:gd name="connsiteX6" fmla="*/ 0 w 976407"/>
              <a:gd name="connsiteY6" fmla="*/ 77629 h 976407"/>
              <a:gd name="connsiteX7" fmla="*/ 0 w 976407"/>
              <a:gd name="connsiteY7" fmla="*/ 976408 h 976407"/>
              <a:gd name="connsiteX8" fmla="*/ 104680 w 976407"/>
              <a:gd name="connsiteY8" fmla="*/ 871728 h 97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407" h="976407">
                <a:moveTo>
                  <a:pt x="104680" y="871728"/>
                </a:moveTo>
                <a:lnTo>
                  <a:pt x="104680" y="182309"/>
                </a:lnTo>
                <a:cubicBezTo>
                  <a:pt x="104680" y="139446"/>
                  <a:pt x="139446" y="104680"/>
                  <a:pt x="182309" y="104680"/>
                </a:cubicBezTo>
                <a:lnTo>
                  <a:pt x="871728" y="104680"/>
                </a:lnTo>
                <a:lnTo>
                  <a:pt x="976408" y="0"/>
                </a:lnTo>
                <a:lnTo>
                  <a:pt x="77629" y="0"/>
                </a:lnTo>
                <a:cubicBezTo>
                  <a:pt x="34766" y="0"/>
                  <a:pt x="0" y="34766"/>
                  <a:pt x="0" y="77629"/>
                </a:cubicBezTo>
                <a:lnTo>
                  <a:pt x="0" y="976408"/>
                </a:lnTo>
                <a:lnTo>
                  <a:pt x="104680" y="871728"/>
                </a:lnTo>
                <a:close/>
              </a:path>
            </a:pathLst>
          </a:custGeom>
          <a:solidFill>
            <a:schemeClr val="accent2"/>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ym typeface="+mn-ea"/>
            </a:endParaRPr>
          </a:p>
        </p:txBody>
      </p:sp>
      <p:pic>
        <p:nvPicPr>
          <p:cNvPr id="2" name="https://docer-ks3.wpscdn.cn/picture/113021289/7817bcce4ff4fab0ba8407d4bc6446a9_612.jpg" descr="癌症这个词艺术"/>
          <p:cNvPicPr>
            <a:picLocks noChangeAspect="1"/>
          </p:cNvPicPr>
          <p:nvPr/>
        </p:nvPicPr>
        <p:blipFill>
          <a:blip r:embed="rId6"/>
          <a:stretch>
            <a:fillRect/>
          </a:stretch>
        </p:blipFill>
        <p:spPr>
          <a:xfrm>
            <a:off x="995045" y="4652010"/>
            <a:ext cx="2638425" cy="2205990"/>
          </a:xfrm>
          <a:prstGeom prst="rect">
            <a:avLst/>
          </a:prstGeom>
        </p:spPr>
      </p:pic>
    </p:spTree>
    <p:custDataLst>
      <p:tags r:id="rId7"/>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697865" y="252095"/>
            <a:ext cx="6424295" cy="768350"/>
          </a:xfrm>
          <a:prstGeom prst="rect">
            <a:avLst/>
          </a:prstGeom>
        </p:spPr>
        <p:txBody>
          <a:bodyPr wrap="square">
            <a:spAutoFit/>
          </a:bodyPr>
          <a:lstStyle/>
          <a:p>
            <a:r>
              <a:rPr lang="zh-CN" altLang="en-US" sz="4400" b="1">
                <a:latin typeface="Times New Roman" panose="02020603050405020304" charset="0"/>
                <a:cs typeface="Times New Roman" panose="02020603050405020304" charset="0"/>
                <a:sym typeface="+mn-ea"/>
              </a:rPr>
              <a:t>Prevention strategies</a:t>
            </a:r>
            <a:endParaRPr lang="zh-CN" altLang="en-US" sz="4400" b="1" dirty="0">
              <a:solidFill>
                <a:schemeClr val="tx1">
                  <a:lumMod val="75000"/>
                  <a:lumOff val="25000"/>
                </a:schemeClr>
              </a:solidFill>
              <a:latin typeface="Times New Roman" panose="02020603050405020304" charset="0"/>
              <a:ea typeface="锐字真言体免费商用" panose="02010600030101010101" pitchFamily="2" charset="-122"/>
              <a:cs typeface="Times New Roman" panose="02020603050405020304" charset="0"/>
              <a:sym typeface="+mn-ea"/>
            </a:endParaRPr>
          </a:p>
        </p:txBody>
      </p:sp>
      <p:sp>
        <p:nvSpPr>
          <p:cNvPr id="2" name="矩形: 圆角 1"/>
          <p:cNvSpPr/>
          <p:nvPr/>
        </p:nvSpPr>
        <p:spPr>
          <a:xfrm>
            <a:off x="710770" y="3581027"/>
            <a:ext cx="10770461" cy="24765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17" name="矩形 16"/>
          <p:cNvSpPr/>
          <p:nvPr/>
        </p:nvSpPr>
        <p:spPr>
          <a:xfrm>
            <a:off x="1054100" y="4529893"/>
            <a:ext cx="5577393" cy="1171218"/>
          </a:xfrm>
          <a:prstGeom prst="rect">
            <a:avLst/>
          </a:prstGeom>
        </p:spPr>
        <p:txBody>
          <a:bodyPr wrap="square">
            <a:spAutoFit/>
          </a:bodyPr>
          <a:lstStyle/>
          <a:p>
            <a:pPr defTabSz="913765">
              <a:lnSpc>
                <a:spcPct val="150000"/>
              </a:lnSpc>
              <a:buSzPct val="25000"/>
              <a:defRPr/>
            </a:pPr>
            <a:r>
              <a:rPr lang="en-US" altLang="zh-CN" sz="1200" dirty="0">
                <a:solidFill>
                  <a:schemeClr val="tx1">
                    <a:lumMod val="75000"/>
                    <a:lumOff val="25000"/>
                  </a:schemeClr>
                </a:solidFill>
                <a:latin typeface="+mn-ea"/>
                <a:cs typeface="思源黑体 CN Bold" panose="020B0800000000000000" charset="-122"/>
              </a:rPr>
              <a:t>Quit smoking (a major cause of lung, bladder, and pancreatic cancer); avoid excessive sun exposure during peak UV hours, using sun protection (umbrellas, hats, sunscreen); maintain a healthy BMI (18.5–23.9 kg/m²) through diet and exercise.</a:t>
            </a:r>
            <a:endParaRPr lang="en-US" altLang="zh-CN" sz="1200" dirty="0">
              <a:solidFill>
                <a:schemeClr val="tx1">
                  <a:lumMod val="75000"/>
                  <a:lumOff val="25000"/>
                </a:schemeClr>
              </a:solidFill>
              <a:latin typeface="+mn-ea"/>
              <a:cs typeface="思源黑体 CN Bold" panose="020B0800000000000000" charset="-122"/>
            </a:endParaRPr>
          </a:p>
        </p:txBody>
      </p:sp>
      <p:sp>
        <p:nvSpPr>
          <p:cNvPr id="18" name="矩形 17"/>
          <p:cNvSpPr/>
          <p:nvPr/>
        </p:nvSpPr>
        <p:spPr>
          <a:xfrm>
            <a:off x="1054100" y="4006850"/>
            <a:ext cx="6067425" cy="650875"/>
          </a:xfrm>
          <a:prstGeom prst="rect">
            <a:avLst/>
          </a:prstGeom>
        </p:spPr>
        <p:txBody>
          <a:bodyPr wrap="square">
            <a:spAutoFit/>
          </a:bodyPr>
          <a:lstStyle/>
          <a:p>
            <a:pPr>
              <a:lnSpc>
                <a:spcPct val="130000"/>
              </a:lnSpc>
            </a:pPr>
            <a:r>
              <a:rPr lang="zh-CN" altLang="en-US" sz="2800" kern="0" dirty="0">
                <a:ln>
                  <a:noFill/>
                  <a:prstDash val="sysDot"/>
                </a:ln>
                <a:solidFill>
                  <a:schemeClr val="tx1">
                    <a:lumMod val="85000"/>
                    <a:lumOff val="15000"/>
                  </a:schemeClr>
                </a:solidFill>
                <a:latin typeface="+mn-ea"/>
                <a:sym typeface="+mn-ea"/>
              </a:rPr>
              <a:t>lifestyle factors</a:t>
            </a:r>
            <a:endParaRPr lang="zh-CN" altLang="en-US" sz="2800" dirty="0">
              <a:solidFill>
                <a:srgbClr val="71A98D"/>
              </a:solidFill>
              <a:latin typeface="+mj-ea"/>
              <a:ea typeface="+mj-ea"/>
              <a:cs typeface="思源黑体 CN Bold" panose="020B0800000000000000" charset="-122"/>
            </a:endParaRPr>
          </a:p>
        </p:txBody>
      </p:sp>
      <p:sp>
        <p:nvSpPr>
          <p:cNvPr id="19" name="矩形: 圆角 18"/>
          <p:cNvSpPr/>
          <p:nvPr>
            <p:custDataLst>
              <p:tags r:id="rId1"/>
            </p:custDataLst>
          </p:nvPr>
        </p:nvSpPr>
        <p:spPr>
          <a:xfrm>
            <a:off x="710771" y="1719241"/>
            <a:ext cx="5323599" cy="1616070"/>
          </a:xfrm>
          <a:prstGeom prst="roundRect">
            <a:avLst/>
          </a:prstGeom>
          <a:solidFill>
            <a:srgbClr val="FF7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20" name="矩形: 圆角 19"/>
          <p:cNvSpPr/>
          <p:nvPr>
            <p:custDataLst>
              <p:tags r:id="rId2"/>
            </p:custDataLst>
          </p:nvPr>
        </p:nvSpPr>
        <p:spPr>
          <a:xfrm>
            <a:off x="6139131" y="1752046"/>
            <a:ext cx="5323599" cy="1616070"/>
          </a:xfrm>
          <a:prstGeom prst="roundRect">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思源黑体 CN Bold" panose="020B0800000000000000" charset="-122"/>
            </a:endParaRPr>
          </a:p>
        </p:txBody>
      </p:sp>
      <p:sp>
        <p:nvSpPr>
          <p:cNvPr id="22" name="矩形 21"/>
          <p:cNvSpPr/>
          <p:nvPr>
            <p:custDataLst>
              <p:tags r:id="rId3"/>
            </p:custDataLst>
          </p:nvPr>
        </p:nvSpPr>
        <p:spPr>
          <a:xfrm>
            <a:off x="908937" y="2125448"/>
            <a:ext cx="5143934" cy="1171218"/>
          </a:xfrm>
          <a:prstGeom prst="rect">
            <a:avLst/>
          </a:prstGeom>
        </p:spPr>
        <p:txBody>
          <a:bodyPr wrap="square">
            <a:spAutoFit/>
          </a:bodyPr>
          <a:lstStyle/>
          <a:p>
            <a:pPr defTabSz="913765">
              <a:lnSpc>
                <a:spcPct val="150000"/>
              </a:lnSpc>
              <a:buSzPct val="25000"/>
              <a:defRPr/>
            </a:pPr>
            <a:r>
              <a:rPr lang="en-US" altLang="zh-CN" sz="1200" dirty="0">
                <a:solidFill>
                  <a:schemeClr val="bg1"/>
                </a:solidFill>
                <a:latin typeface="+mn-ea"/>
                <a:cs typeface="思源黑体 CN Bold" panose="020B0800000000000000" charset="-122"/>
              </a:rPr>
              <a:t>Consume more high-fiber foods (vegetables, fruits, whole grains, legumes) and colorful fruits/vegetables for vitamins, minerals, and antioxidants; reduce red and processed meat intake; limit high-sugar, high-fat, high-salt foods and alcohol</a:t>
            </a:r>
            <a:endParaRPr lang="en-US" altLang="zh-CN" sz="1200" dirty="0">
              <a:solidFill>
                <a:schemeClr val="bg1"/>
              </a:solidFill>
              <a:latin typeface="+mn-ea"/>
              <a:cs typeface="思源黑体 CN Bold" panose="020B0800000000000000" charset="-122"/>
            </a:endParaRPr>
          </a:p>
        </p:txBody>
      </p:sp>
      <p:sp>
        <p:nvSpPr>
          <p:cNvPr id="23" name="矩形 22"/>
          <p:cNvSpPr/>
          <p:nvPr>
            <p:custDataLst>
              <p:tags r:id="rId4"/>
            </p:custDataLst>
          </p:nvPr>
        </p:nvSpPr>
        <p:spPr>
          <a:xfrm>
            <a:off x="908937" y="1657830"/>
            <a:ext cx="4248785" cy="650875"/>
          </a:xfrm>
          <a:prstGeom prst="rect">
            <a:avLst/>
          </a:prstGeom>
        </p:spPr>
        <p:txBody>
          <a:bodyPr wrap="square">
            <a:spAutoFit/>
          </a:bodyPr>
          <a:lstStyle/>
          <a:p>
            <a:pPr>
              <a:lnSpc>
                <a:spcPct val="130000"/>
              </a:lnSpc>
            </a:pPr>
            <a:r>
              <a:rPr lang="zh-CN" altLang="en-US" sz="2800" kern="0" dirty="0">
                <a:ln>
                  <a:noFill/>
                  <a:prstDash val="sysDot"/>
                </a:ln>
                <a:solidFill>
                  <a:schemeClr val="tx1">
                    <a:lumMod val="85000"/>
                    <a:lumOff val="15000"/>
                  </a:schemeClr>
                </a:solidFill>
                <a:latin typeface="+mn-ea"/>
                <a:sym typeface="+mn-ea"/>
              </a:rPr>
              <a:t>dietary quality</a:t>
            </a:r>
            <a:endParaRPr lang="zh-CN" altLang="en-US" sz="2800" dirty="0">
              <a:solidFill>
                <a:schemeClr val="bg1"/>
              </a:solidFill>
              <a:latin typeface="+mj-ea"/>
              <a:ea typeface="+mj-ea"/>
              <a:cs typeface="思源黑体 CN Bold" panose="020B0800000000000000" charset="-122"/>
            </a:endParaRPr>
          </a:p>
        </p:txBody>
      </p:sp>
      <p:sp>
        <p:nvSpPr>
          <p:cNvPr id="24" name="矩形 23"/>
          <p:cNvSpPr/>
          <p:nvPr>
            <p:custDataLst>
              <p:tags r:id="rId5"/>
            </p:custDataLst>
          </p:nvPr>
        </p:nvSpPr>
        <p:spPr>
          <a:xfrm>
            <a:off x="6411191" y="2148288"/>
            <a:ext cx="4978615" cy="1171218"/>
          </a:xfrm>
          <a:prstGeom prst="rect">
            <a:avLst/>
          </a:prstGeom>
        </p:spPr>
        <p:txBody>
          <a:bodyPr wrap="square">
            <a:spAutoFit/>
          </a:bodyPr>
          <a:lstStyle/>
          <a:p>
            <a:pPr defTabSz="913765">
              <a:lnSpc>
                <a:spcPct val="150000"/>
              </a:lnSpc>
              <a:buSzPct val="25000"/>
              <a:defRPr/>
            </a:pPr>
            <a:r>
              <a:rPr lang="en-US" altLang="zh-CN" sz="1200" dirty="0">
                <a:solidFill>
                  <a:schemeClr val="bg1"/>
                </a:solidFill>
                <a:latin typeface="+mn-ea"/>
                <a:cs typeface="思源黑体 CN Bold" panose="020B0800000000000000" charset="-122"/>
              </a:rPr>
              <a:t>Engage in at least 150 minutes of moderate-intensity (e.g., brisk walking, swimming) or 75 minutes of vigorous-intensity aerobic exercise weekly, combined with strength training (dumbbells, push-ups, etc.) to build muscle and boost basal metabolism.</a:t>
            </a:r>
            <a:endParaRPr lang="en-US" altLang="zh-CN" sz="1200" dirty="0">
              <a:solidFill>
                <a:schemeClr val="bg1"/>
              </a:solidFill>
              <a:latin typeface="+mn-ea"/>
              <a:cs typeface="思源黑体 CN Bold" panose="020B0800000000000000" charset="-122"/>
            </a:endParaRPr>
          </a:p>
        </p:txBody>
      </p:sp>
      <p:sp>
        <p:nvSpPr>
          <p:cNvPr id="25" name="矩形 24"/>
          <p:cNvSpPr/>
          <p:nvPr>
            <p:custDataLst>
              <p:tags r:id="rId6"/>
            </p:custDataLst>
          </p:nvPr>
        </p:nvSpPr>
        <p:spPr>
          <a:xfrm>
            <a:off x="6411191" y="1609939"/>
            <a:ext cx="2117725" cy="650875"/>
          </a:xfrm>
          <a:prstGeom prst="rect">
            <a:avLst/>
          </a:prstGeom>
        </p:spPr>
        <p:txBody>
          <a:bodyPr wrap="square">
            <a:spAutoFit/>
          </a:bodyPr>
          <a:lstStyle/>
          <a:p>
            <a:pPr>
              <a:lnSpc>
                <a:spcPct val="130000"/>
              </a:lnSpc>
            </a:pPr>
            <a:r>
              <a:rPr lang="zh-CN" altLang="en-US" sz="2800" kern="0" dirty="0">
                <a:ln>
                  <a:noFill/>
                  <a:prstDash val="sysDot"/>
                </a:ln>
                <a:solidFill>
                  <a:schemeClr val="tx1">
                    <a:lumMod val="85000"/>
                    <a:lumOff val="15000"/>
                  </a:schemeClr>
                </a:solidFill>
                <a:latin typeface="+mn-ea"/>
                <a:sym typeface="+mn-ea"/>
              </a:rPr>
              <a:t>exercise</a:t>
            </a:r>
            <a:endParaRPr lang="zh-CN" altLang="en-US" sz="2800" dirty="0">
              <a:solidFill>
                <a:schemeClr val="bg1"/>
              </a:solidFill>
              <a:latin typeface="+mj-ea"/>
              <a:ea typeface="+mj-ea"/>
              <a:cs typeface="思源黑体 CN Bold" panose="020B0800000000000000" charset="-122"/>
            </a:endParaRPr>
          </a:p>
        </p:txBody>
      </p:sp>
      <p:pic>
        <p:nvPicPr>
          <p:cNvPr id="5" name="https://img8.file.cache.docer.com/storage/1733123235740464800/51f7b10294c16f8e300104133df5a8b9.png" descr="运动女性"/>
          <p:cNvPicPr>
            <a:picLocks noChangeAspect="1"/>
          </p:cNvPicPr>
          <p:nvPr/>
        </p:nvPicPr>
        <p:blipFill>
          <a:blip r:embed="rId7"/>
          <a:stretch>
            <a:fillRect/>
          </a:stretch>
        </p:blipFill>
        <p:spPr>
          <a:xfrm>
            <a:off x="9725660" y="3429000"/>
            <a:ext cx="1398270" cy="2997835"/>
          </a:xfrm>
          <a:prstGeom prst="rect">
            <a:avLst/>
          </a:prstGeom>
        </p:spPr>
      </p:pic>
      <p:pic>
        <p:nvPicPr>
          <p:cNvPr id="6" name="https://img8.file.cache.docer.com/storage/1733123238880412500/6cb5e5a208eb6714629b42de0402c445.png" descr="运动准备"/>
          <p:cNvPicPr>
            <a:picLocks noChangeAspect="1"/>
          </p:cNvPicPr>
          <p:nvPr/>
        </p:nvPicPr>
        <p:blipFill>
          <a:blip r:embed="rId8"/>
          <a:stretch>
            <a:fillRect/>
          </a:stretch>
        </p:blipFill>
        <p:spPr>
          <a:xfrm>
            <a:off x="7684135" y="3319780"/>
            <a:ext cx="1823085" cy="3489960"/>
          </a:xfrm>
          <a:prstGeom prst="rect">
            <a:avLst/>
          </a:prstGeom>
        </p:spPr>
      </p:pic>
      <p:pic>
        <p:nvPicPr>
          <p:cNvPr id="7" name="https://img8.file.cache.docer.com/storage/1732765273159579600/0791af0d18995d301f9ffc403707346d.png" descr="健康饮食"/>
          <p:cNvPicPr>
            <a:picLocks noChangeAspect="1"/>
          </p:cNvPicPr>
          <p:nvPr/>
        </p:nvPicPr>
        <p:blipFill>
          <a:blip r:embed="rId9"/>
          <a:stretch>
            <a:fillRect/>
          </a:stretch>
        </p:blipFill>
        <p:spPr>
          <a:xfrm>
            <a:off x="6410960" y="4530090"/>
            <a:ext cx="1370965" cy="137033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矩形: 圆角 3"/>
          <p:cNvSpPr/>
          <p:nvPr>
            <p:custDataLst>
              <p:tags r:id="rId1"/>
            </p:custDataLst>
          </p:nvPr>
        </p:nvSpPr>
        <p:spPr>
          <a:xfrm>
            <a:off x="609600" y="1526540"/>
            <a:ext cx="11207115" cy="4721860"/>
          </a:xfrm>
          <a:prstGeom prst="roundRect">
            <a:avLst>
              <a:gd name="adj" fmla="val 4859"/>
            </a:avLst>
          </a:prstGeom>
          <a:ln w="9525">
            <a:gradFill flip="none" rotWithShape="1">
              <a:gsLst>
                <a:gs pos="0">
                  <a:schemeClr val="accent1">
                    <a:lumMod val="5000"/>
                    <a:lumOff val="95000"/>
                  </a:schemeClr>
                </a:gs>
                <a:gs pos="100000">
                  <a:schemeClr val="accent1">
                    <a:lumMod val="60000"/>
                    <a:lumOff val="40000"/>
                  </a:schemeClr>
                </a:gs>
              </a:gsLst>
              <a:lin ang="10800000" scaled="1"/>
              <a:tileRect/>
            </a:gradFill>
            <a:prstDash val="solid"/>
          </a:ln>
          <a:effectLst>
            <a:outerShdw blurRad="127000" dist="76200" dir="3600000" algn="ctr" rotWithShape="0">
              <a:schemeClr val="accent1">
                <a:alpha val="23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7" name="矩形: 圆角 3"/>
          <p:cNvSpPr/>
          <p:nvPr>
            <p:custDataLst>
              <p:tags r:id="rId2"/>
            </p:custDataLst>
          </p:nvPr>
        </p:nvSpPr>
        <p:spPr>
          <a:xfrm>
            <a:off x="609600" y="1526540"/>
            <a:ext cx="11207115" cy="4721860"/>
          </a:xfrm>
          <a:prstGeom prst="roundRect">
            <a:avLst>
              <a:gd name="adj" fmla="val 4859"/>
            </a:avLst>
          </a:prstGeom>
          <a:solidFill>
            <a:srgbClr val="FFFFFF">
              <a:alpha val="20000"/>
            </a:srgbClr>
          </a:solidFill>
          <a:ln w="9525">
            <a:solidFill>
              <a:schemeClr val="accent6">
                <a:lumMod val="40000"/>
                <a:lumOff val="60000"/>
              </a:schemeClr>
            </a:solid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5" name="标题 4"/>
          <p:cNvSpPr>
            <a:spLocks noGrp="1"/>
          </p:cNvSpPr>
          <p:nvPr>
            <p:ph type="title"/>
            <p:custDataLst>
              <p:tags r:id="rId3"/>
            </p:custDataLst>
          </p:nvPr>
        </p:nvSpPr>
        <p:spPr>
          <a:xfrm>
            <a:off x="838200" y="0"/>
            <a:ext cx="10515600" cy="1325563"/>
          </a:xfrm>
        </p:spPr>
        <p:txBody>
          <a:bodyPr/>
          <a:lstStyle/>
          <a:p>
            <a:r>
              <a:rPr lang="en-US" altLang="zh-CN" b="1">
                <a:latin typeface="Times New Roman" panose="02020603050405020304" charset="0"/>
                <a:cs typeface="Times New Roman" panose="02020603050405020304" charset="0"/>
              </a:rPr>
              <a:t>Different types of fasting</a:t>
            </a:r>
            <a:endParaRPr lang="en-US" altLang="zh-CN" b="1">
              <a:latin typeface="Times New Roman" panose="02020603050405020304" charset="0"/>
              <a:cs typeface="Times New Roman" panose="02020603050405020304" charset="0"/>
            </a:endParaRPr>
          </a:p>
        </p:txBody>
      </p:sp>
      <p:sp>
        <p:nvSpPr>
          <p:cNvPr id="4" name="矩形: 圆角 3"/>
          <p:cNvSpPr/>
          <p:nvPr>
            <p:custDataLst>
              <p:tags r:id="rId4"/>
            </p:custDataLst>
          </p:nvPr>
        </p:nvSpPr>
        <p:spPr>
          <a:xfrm>
            <a:off x="9398000" y="1526540"/>
            <a:ext cx="2418715" cy="4721860"/>
          </a:xfrm>
          <a:custGeom>
            <a:avLst/>
            <a:gdLst>
              <a:gd name="adj" fmla="val 4859"/>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3809" h="7436">
                <a:moveTo>
                  <a:pt x="0" y="0"/>
                </a:moveTo>
                <a:lnTo>
                  <a:pt x="3448" y="0"/>
                </a:lnTo>
                <a:cubicBezTo>
                  <a:pt x="3647" y="0"/>
                  <a:pt x="3809" y="162"/>
                  <a:pt x="3809" y="361"/>
                </a:cubicBezTo>
                <a:lnTo>
                  <a:pt x="3809" y="7075"/>
                </a:lnTo>
                <a:cubicBezTo>
                  <a:pt x="3809" y="7274"/>
                  <a:pt x="3647" y="7436"/>
                  <a:pt x="3448" y="7436"/>
                </a:cubicBezTo>
                <a:lnTo>
                  <a:pt x="0" y="7436"/>
                </a:lnTo>
                <a:lnTo>
                  <a:pt x="0" y="0"/>
                </a:lnTo>
                <a:close/>
              </a:path>
            </a:pathLst>
          </a:custGeom>
          <a:solidFill>
            <a:schemeClr val="accent6">
              <a:lumMod val="75000"/>
            </a:schemeClr>
          </a:solidFill>
          <a:ln>
            <a:solidFill>
              <a:schemeClr val="accent6">
                <a:lumMod val="40000"/>
                <a:lumOff val="60000"/>
              </a:schemeClr>
            </a:solidFill>
          </a:ln>
          <a:effectLst/>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dirty="0">
                <a:sym typeface="+mn-ea"/>
              </a:rPr>
              <a:t> </a:t>
            </a:r>
            <a:endParaRPr lang="en-US" altLang="zh-CN" dirty="0">
              <a:sym typeface="+mn-ea"/>
            </a:endParaRPr>
          </a:p>
        </p:txBody>
      </p:sp>
      <p:sp>
        <p:nvSpPr>
          <p:cNvPr id="8" name="矩形 7"/>
          <p:cNvSpPr/>
          <p:nvPr>
            <p:custDataLst>
              <p:tags r:id="rId5"/>
            </p:custDataLst>
          </p:nvPr>
        </p:nvSpPr>
        <p:spPr>
          <a:xfrm>
            <a:off x="1049020" y="2804255"/>
            <a:ext cx="10328400" cy="29952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任意多边形 10"/>
          <p:cNvSpPr>
            <a:spLocks noChangeAspect="1"/>
          </p:cNvSpPr>
          <p:nvPr>
            <p:custDataLst>
              <p:tags r:id="rId6"/>
            </p:custDataLst>
          </p:nvPr>
        </p:nvSpPr>
        <p:spPr>
          <a:xfrm flipH="1" flipV="1">
            <a:off x="10247333" y="1893315"/>
            <a:ext cx="720000" cy="536902"/>
          </a:xfrm>
          <a:custGeom>
            <a:avLst/>
            <a:gdLst/>
            <a:ahLst/>
            <a:cxnLst>
              <a:cxn ang="3">
                <a:pos x="hc" y="t"/>
              </a:cxn>
              <a:cxn ang="cd2">
                <a:pos x="l" y="vc"/>
              </a:cxn>
              <a:cxn ang="cd4">
                <a:pos x="hc" y="b"/>
              </a:cxn>
              <a:cxn ang="0">
                <a:pos x="r" y="vc"/>
              </a:cxn>
            </a:cxnLst>
            <a:rect l="l" t="t" r="r" b="b"/>
            <a:pathLst>
              <a:path w="1528" h="1413">
                <a:moveTo>
                  <a:pt x="485" y="0"/>
                </a:moveTo>
                <a:lnTo>
                  <a:pt x="615" y="206"/>
                </a:lnTo>
                <a:cubicBezTo>
                  <a:pt x="507" y="251"/>
                  <a:pt x="428" y="318"/>
                  <a:pt x="377" y="408"/>
                </a:cubicBezTo>
                <a:cubicBezTo>
                  <a:pt x="326" y="497"/>
                  <a:pt x="297" y="627"/>
                  <a:pt x="291" y="798"/>
                </a:cubicBezTo>
                <a:lnTo>
                  <a:pt x="568" y="798"/>
                </a:lnTo>
                <a:lnTo>
                  <a:pt x="568" y="1413"/>
                </a:lnTo>
                <a:lnTo>
                  <a:pt x="0" y="1413"/>
                </a:lnTo>
                <a:lnTo>
                  <a:pt x="0" y="927"/>
                </a:lnTo>
                <a:cubicBezTo>
                  <a:pt x="0" y="664"/>
                  <a:pt x="31" y="474"/>
                  <a:pt x="94" y="356"/>
                </a:cubicBezTo>
                <a:cubicBezTo>
                  <a:pt x="177" y="199"/>
                  <a:pt x="307" y="80"/>
                  <a:pt x="485" y="0"/>
                </a:cubicBezTo>
                <a:close/>
                <a:moveTo>
                  <a:pt x="1398" y="0"/>
                </a:moveTo>
                <a:lnTo>
                  <a:pt x="1528" y="206"/>
                </a:lnTo>
                <a:cubicBezTo>
                  <a:pt x="1420" y="251"/>
                  <a:pt x="1340" y="318"/>
                  <a:pt x="1290" y="408"/>
                </a:cubicBezTo>
                <a:cubicBezTo>
                  <a:pt x="1239" y="497"/>
                  <a:pt x="1210" y="627"/>
                  <a:pt x="1204" y="798"/>
                </a:cubicBezTo>
                <a:lnTo>
                  <a:pt x="1481" y="798"/>
                </a:lnTo>
                <a:lnTo>
                  <a:pt x="1481" y="1413"/>
                </a:lnTo>
                <a:lnTo>
                  <a:pt x="912" y="1413"/>
                </a:lnTo>
                <a:lnTo>
                  <a:pt x="912" y="927"/>
                </a:lnTo>
                <a:cubicBezTo>
                  <a:pt x="912" y="664"/>
                  <a:pt x="944" y="474"/>
                  <a:pt x="1006" y="356"/>
                </a:cubicBezTo>
                <a:cubicBezTo>
                  <a:pt x="1089" y="199"/>
                  <a:pt x="1220" y="80"/>
                  <a:pt x="1398" y="0"/>
                </a:cubicBezTo>
                <a:close/>
              </a:path>
            </a:pathLst>
          </a:custGeom>
          <a:solidFill>
            <a:schemeClr val="accent1">
              <a:lumMod val="20000"/>
              <a:lumOff val="80000"/>
              <a:alpha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noFill/>
            </a:endParaRPr>
          </a:p>
        </p:txBody>
      </p:sp>
      <p:sp>
        <p:nvSpPr>
          <p:cNvPr id="22" name="矩形 21"/>
          <p:cNvSpPr/>
          <p:nvPr>
            <p:custDataLst>
              <p:tags r:id="rId7"/>
            </p:custDataLst>
          </p:nvPr>
        </p:nvSpPr>
        <p:spPr>
          <a:xfrm>
            <a:off x="1049020" y="1874520"/>
            <a:ext cx="8091805" cy="7461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normAutofit/>
          </a:bodyPr>
          <a:lstStyle/>
          <a:p>
            <a:pPr marL="0" indent="0">
              <a:lnSpc>
                <a:spcPct val="150000"/>
              </a:lnSpc>
              <a:buNone/>
            </a:pPr>
            <a:r>
              <a:rPr lang="en-US" altLang="zh-CN" sz="1600" dirty="0">
                <a:solidFill>
                  <a:schemeClr val="tx1"/>
                </a:solidFill>
                <a:sym typeface="+mn-ea"/>
              </a:rPr>
              <a:t> Intermittent fasting is not about dramatically changing what you eat, but about altering when you eat by cycling between eating periods and fasting periods.</a:t>
            </a:r>
            <a:endParaRPr lang="en-US" altLang="zh-CN" sz="1600" dirty="0">
              <a:solidFill>
                <a:schemeClr val="tx1"/>
              </a:solidFill>
            </a:endParaRPr>
          </a:p>
          <a:p>
            <a:pPr marL="0" indent="0">
              <a:lnSpc>
                <a:spcPct val="150000"/>
              </a:lnSpc>
              <a:buNone/>
            </a:pPr>
            <a:endParaRPr lang="en-US" altLang="zh-CN" sz="1600" kern="0" spc="0" dirty="0">
              <a:ln>
                <a:noFill/>
                <a:prstDash val="sysDot"/>
              </a:ln>
              <a:solidFill>
                <a:schemeClr val="tx1"/>
              </a:solidFill>
              <a:latin typeface="+mn-ea"/>
              <a:ea typeface="+mn-ea"/>
              <a:sym typeface="+mn-ea"/>
            </a:endParaRPr>
          </a:p>
        </p:txBody>
      </p:sp>
      <p:graphicFrame>
        <p:nvGraphicFramePr>
          <p:cNvPr id="3" name="表格 4"/>
          <p:cNvGraphicFramePr>
            <a:graphicFrameLocks noGrp="1"/>
          </p:cNvGraphicFramePr>
          <p:nvPr/>
        </p:nvGraphicFramePr>
        <p:xfrm>
          <a:off x="1049020" y="2803525"/>
          <a:ext cx="10328275" cy="2995295"/>
        </p:xfrm>
        <a:graphic>
          <a:graphicData uri="http://schemas.openxmlformats.org/drawingml/2006/table">
            <a:tbl>
              <a:tblPr firstRow="1" bandRow="1">
                <a:tableStyleId>{4240291B-537A-4422-9C84-658919E238FC}</a:tableStyleId>
              </a:tblPr>
              <a:tblGrid>
                <a:gridCol w="4119880"/>
                <a:gridCol w="6208395"/>
              </a:tblGrid>
              <a:tr h="559435">
                <a:tc>
                  <a:txBody>
                    <a:bodyPr/>
                    <a:lstStyle/>
                    <a:p>
                      <a:pPr algn="ctr">
                        <a:lnSpc>
                          <a:spcPct val="120000"/>
                        </a:lnSpc>
                        <a:spcBef>
                          <a:spcPts val="0"/>
                        </a:spcBef>
                        <a:spcAft>
                          <a:spcPts val="0"/>
                        </a:spcAft>
                      </a:pPr>
                      <a:r>
                        <a:rPr lang="en-US" sz="1700" spc="130" dirty="0">
                          <a:effectLst/>
                        </a:rPr>
                        <a:t>Type of Intermittent Fasting</a:t>
                      </a:r>
                      <a:endParaRPr lang="en-US" sz="1700" spc="130" dirty="0">
                        <a:effectLst/>
                      </a:endParaRPr>
                    </a:p>
                  </a:txBody>
                  <a:tcPr marL="177800" marR="177800" marT="107950" marB="107950" anchor="ctr"/>
                </a:tc>
                <a:tc>
                  <a:txBody>
                    <a:bodyPr/>
                    <a:lstStyle/>
                    <a:p>
                      <a:pPr algn="ctr">
                        <a:lnSpc>
                          <a:spcPct val="120000"/>
                        </a:lnSpc>
                        <a:spcBef>
                          <a:spcPts val="0"/>
                        </a:spcBef>
                        <a:spcAft>
                          <a:spcPts val="0"/>
                        </a:spcAft>
                      </a:pPr>
                      <a:r>
                        <a:rPr lang="en-US" sz="1700" spc="130" dirty="0">
                          <a:effectLst/>
                        </a:rPr>
                        <a:t>Description</a:t>
                      </a:r>
                      <a:endParaRPr lang="en-US" sz="1700" spc="130" dirty="0">
                        <a:effectLst/>
                      </a:endParaRPr>
                    </a:p>
                  </a:txBody>
                  <a:tcPr marL="177800" marR="177800" marT="107950" marB="107950" anchor="ctr"/>
                </a:tc>
              </a:tr>
              <a:tr h="811530">
                <a:tc>
                  <a:txBody>
                    <a:bodyPr/>
                    <a:lstStyle/>
                    <a:p>
                      <a:pPr algn="ctr">
                        <a:lnSpc>
                          <a:spcPct val="120000"/>
                        </a:lnSpc>
                        <a:spcBef>
                          <a:spcPts val="0"/>
                        </a:spcBef>
                        <a:spcAft>
                          <a:spcPts val="0"/>
                        </a:spcAft>
                      </a:pPr>
                      <a:r>
                        <a:rPr lang="en-US" sz="1500" spc="120">
                          <a:effectLst/>
                        </a:rPr>
                        <a:t>Alternate-day fasting</a:t>
                      </a:r>
                      <a:endParaRPr lang="en-US" sz="1500" spc="120">
                        <a:effectLst/>
                      </a:endParaRPr>
                    </a:p>
                  </a:txBody>
                  <a:tcPr marL="177800" marR="177800" marT="107950" marB="107950" anchor="ctr"/>
                </a:tc>
                <a:tc>
                  <a:txBody>
                    <a:bodyPr/>
                    <a:lstStyle/>
                    <a:p>
                      <a:pPr algn="l">
                        <a:lnSpc>
                          <a:spcPct val="120000"/>
                        </a:lnSpc>
                        <a:spcBef>
                          <a:spcPts val="0"/>
                        </a:spcBef>
                        <a:spcAft>
                          <a:spcPts val="0"/>
                        </a:spcAft>
                      </a:pPr>
                      <a:r>
                        <a:rPr lang="en-US" sz="1500" spc="120">
                          <a:effectLst/>
                        </a:rPr>
                        <a:t>Fasting every other day (e.g., fasting on </a:t>
                      </a:r>
                      <a:r>
                        <a:rPr lang="en-US" sz="1500" spc="120">
                          <a:solidFill>
                            <a:srgbClr val="00B050"/>
                          </a:solidFill>
                          <a:effectLst/>
                        </a:rPr>
                        <a:t>odd/even</a:t>
                      </a:r>
                      <a:r>
                        <a:rPr lang="en-US" sz="1500" spc="120">
                          <a:solidFill>
                            <a:schemeClr val="accent6">
                              <a:lumMod val="50000"/>
                            </a:schemeClr>
                          </a:solidFill>
                          <a:effectLst/>
                        </a:rPr>
                        <a:t> </a:t>
                      </a:r>
                      <a:r>
                        <a:rPr lang="en-US" sz="1500" spc="120">
                          <a:effectLst/>
                        </a:rPr>
                        <a:t>days or specific days).</a:t>
                      </a:r>
                      <a:endParaRPr lang="en-US" sz="1500" spc="120">
                        <a:effectLst/>
                      </a:endParaRPr>
                    </a:p>
                  </a:txBody>
                  <a:tcPr marL="177800" marR="177800" marT="107950" marB="107950" anchor="ctr"/>
                </a:tc>
              </a:tr>
              <a:tr h="812165">
                <a:tc>
                  <a:txBody>
                    <a:bodyPr/>
                    <a:lstStyle/>
                    <a:p>
                      <a:pPr algn="ctr">
                        <a:lnSpc>
                          <a:spcPct val="120000"/>
                        </a:lnSpc>
                        <a:spcBef>
                          <a:spcPts val="0"/>
                        </a:spcBef>
                        <a:spcAft>
                          <a:spcPts val="0"/>
                        </a:spcAft>
                      </a:pPr>
                      <a:r>
                        <a:rPr lang="en-US" sz="1500" spc="120">
                          <a:effectLst/>
                        </a:rPr>
                        <a:t>Time-restricted eating</a:t>
                      </a:r>
                      <a:endParaRPr lang="en-US" sz="1500" spc="120">
                        <a:effectLst/>
                      </a:endParaRPr>
                    </a:p>
                  </a:txBody>
                  <a:tcPr marL="177800" marR="177800" marT="107950" marB="107950" anchor="ctr"/>
                </a:tc>
                <a:tc>
                  <a:txBody>
                    <a:bodyPr/>
                    <a:lstStyle/>
                    <a:p>
                      <a:pPr algn="l">
                        <a:lnSpc>
                          <a:spcPct val="120000"/>
                        </a:lnSpc>
                        <a:spcBef>
                          <a:spcPts val="0"/>
                        </a:spcBef>
                        <a:spcAft>
                          <a:spcPts val="0"/>
                        </a:spcAft>
                      </a:pPr>
                      <a:r>
                        <a:rPr lang="en-US" sz="1500" spc="120">
                          <a:effectLst/>
                        </a:rPr>
                        <a:t>Consuming all meals within a </a:t>
                      </a:r>
                      <a:r>
                        <a:rPr lang="en-US" sz="1500" spc="120">
                          <a:solidFill>
                            <a:srgbClr val="00B050"/>
                          </a:solidFill>
                          <a:effectLst/>
                        </a:rPr>
                        <a:t>designated 8-hour window</a:t>
                      </a:r>
                      <a:r>
                        <a:rPr lang="en-US" sz="1500" spc="120">
                          <a:effectLst/>
                        </a:rPr>
                        <a:t> each day (e.g., 12 PM–8 PM).</a:t>
                      </a:r>
                      <a:endParaRPr lang="en-US" sz="1500" spc="120">
                        <a:effectLst/>
                      </a:endParaRPr>
                    </a:p>
                  </a:txBody>
                  <a:tcPr marL="177800" marR="177800" marT="107950" marB="107950" anchor="ctr"/>
                </a:tc>
              </a:tr>
              <a:tr h="812165">
                <a:tc>
                  <a:txBody>
                    <a:bodyPr/>
                    <a:lstStyle/>
                    <a:p>
                      <a:pPr algn="ctr">
                        <a:lnSpc>
                          <a:spcPct val="120000"/>
                        </a:lnSpc>
                        <a:spcBef>
                          <a:spcPts val="0"/>
                        </a:spcBef>
                        <a:spcAft>
                          <a:spcPts val="0"/>
                        </a:spcAft>
                      </a:pPr>
                      <a:r>
                        <a:rPr lang="en-US" sz="1500" spc="120">
                          <a:effectLst/>
                        </a:rPr>
                        <a:t>Periodic fasting</a:t>
                      </a:r>
                      <a:endParaRPr lang="en-US" sz="1500" spc="120">
                        <a:effectLst/>
                      </a:endParaRPr>
                    </a:p>
                  </a:txBody>
                  <a:tcPr marL="177800" marR="177800" marT="107950" marB="107950" anchor="ctr"/>
                </a:tc>
                <a:tc>
                  <a:txBody>
                    <a:bodyPr/>
                    <a:lstStyle/>
                    <a:p>
                      <a:pPr algn="l">
                        <a:lnSpc>
                          <a:spcPct val="120000"/>
                        </a:lnSpc>
                        <a:spcBef>
                          <a:spcPts val="0"/>
                        </a:spcBef>
                        <a:spcAft>
                          <a:spcPts val="0"/>
                        </a:spcAft>
                      </a:pPr>
                      <a:r>
                        <a:rPr lang="en-US" sz="1500" spc="120" dirty="0">
                          <a:effectLst/>
                        </a:rPr>
                        <a:t>Incorporating </a:t>
                      </a:r>
                      <a:r>
                        <a:rPr lang="en-US" sz="1500" spc="120" dirty="0">
                          <a:solidFill>
                            <a:srgbClr val="00B050"/>
                          </a:solidFill>
                          <a:effectLst/>
                        </a:rPr>
                        <a:t>1–2 full fasting days</a:t>
                      </a:r>
                      <a:r>
                        <a:rPr lang="en-US" sz="1500" spc="120" dirty="0">
                          <a:effectLst/>
                        </a:rPr>
                        <a:t> per week (e.g., fasting on Mondays and Thursdays).</a:t>
                      </a:r>
                      <a:endParaRPr lang="en-US" sz="1500" spc="120" dirty="0">
                        <a:effectLst/>
                      </a:endParaRPr>
                    </a:p>
                  </a:txBody>
                  <a:tcPr marL="177800" marR="177800" marT="107950" marB="107950" anchor="ctr"/>
                </a:tc>
              </a:tr>
            </a:tbl>
          </a:graphicData>
        </a:graphic>
      </p:graphicFrame>
    </p:spTree>
    <p:custDataLst>
      <p:tags r:id="rId8"/>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12191999" cy="6858000"/>
          </a:xfrm>
          <a:prstGeom prst="rect">
            <a:avLst/>
          </a:prstGeom>
          <a:solidFill>
            <a:srgbClr val="EFF5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16" name="图形 15"/>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4588896" y="867828"/>
            <a:ext cx="1031020" cy="1206378"/>
          </a:xfrm>
          <a:prstGeom prst="rect">
            <a:avLst/>
          </a:prstGeom>
        </p:spPr>
      </p:pic>
      <p:pic>
        <p:nvPicPr>
          <p:cNvPr id="11" name="图形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222915" y="910415"/>
            <a:ext cx="1177722" cy="1206377"/>
          </a:xfrm>
          <a:prstGeom prst="rect">
            <a:avLst/>
          </a:prstGeom>
        </p:spPr>
      </p:pic>
      <p:pic>
        <p:nvPicPr>
          <p:cNvPr id="13" name="图形 12"/>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237423">
            <a:off x="2069750" y="735371"/>
            <a:ext cx="964907" cy="1459057"/>
          </a:xfrm>
          <a:prstGeom prst="rect">
            <a:avLst/>
          </a:prstGeom>
        </p:spPr>
      </p:pic>
      <p:pic>
        <p:nvPicPr>
          <p:cNvPr id="29" name="图片 28"/>
          <p:cNvPicPr>
            <a:picLocks noChangeAspect="1"/>
          </p:cNvPicPr>
          <p:nvPr/>
        </p:nvPicPr>
        <p:blipFill rotWithShape="1">
          <a:blip r:embed="rId7" cstate="print">
            <a:extLst>
              <a:ext uri="{28A0092B-C50C-407E-A947-70E740481C1C}">
                <a14:useLocalDpi xmlns:a14="http://schemas.microsoft.com/office/drawing/2010/main" val="0"/>
              </a:ext>
            </a:extLst>
          </a:blip>
          <a:srcRect l="80476" r="5" b="1482"/>
          <a:stretch>
            <a:fillRect/>
          </a:stretch>
        </p:blipFill>
        <p:spPr>
          <a:xfrm>
            <a:off x="10411692" y="794760"/>
            <a:ext cx="1780308" cy="6063240"/>
          </a:xfrm>
          <a:prstGeom prst="rect">
            <a:avLst/>
          </a:prstGeom>
        </p:spPr>
      </p:pic>
      <p:pic>
        <p:nvPicPr>
          <p:cNvPr id="30" name="图片 29"/>
          <p:cNvPicPr>
            <a:picLocks noChangeAspect="1"/>
          </p:cNvPicPr>
          <p:nvPr/>
        </p:nvPicPr>
        <p:blipFill rotWithShape="1">
          <a:blip r:embed="rId8" cstate="print">
            <a:extLst>
              <a:ext uri="{28A0092B-C50C-407E-A947-70E740481C1C}">
                <a14:useLocalDpi xmlns:a14="http://schemas.microsoft.com/office/drawing/2010/main" val="0"/>
              </a:ext>
            </a:extLst>
          </a:blip>
          <a:srcRect l="2707" t="24591" r="60426" b="1482"/>
          <a:stretch>
            <a:fillRect/>
          </a:stretch>
        </p:blipFill>
        <p:spPr>
          <a:xfrm flipV="1">
            <a:off x="1" y="-3"/>
            <a:ext cx="1978516" cy="2265221"/>
          </a:xfrm>
          <a:prstGeom prst="rect">
            <a:avLst/>
          </a:prstGeom>
        </p:spPr>
      </p:pic>
      <p:sp>
        <p:nvSpPr>
          <p:cNvPr id="4" name="矩形: 圆角 3"/>
          <p:cNvSpPr/>
          <p:nvPr/>
        </p:nvSpPr>
        <p:spPr>
          <a:xfrm>
            <a:off x="1524000" y="1622032"/>
            <a:ext cx="7740319" cy="3527892"/>
          </a:xfrm>
          <a:prstGeom prst="roundRect">
            <a:avLst>
              <a:gd name="adj" fmla="val 17262"/>
            </a:avLst>
          </a:prstGeom>
          <a:solidFill>
            <a:srgbClr val="71A9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pic>
        <p:nvPicPr>
          <p:cNvPr id="3" name="图形 2"/>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a:off x="7173495" y="957262"/>
            <a:ext cx="4658477" cy="5900738"/>
          </a:xfrm>
          <a:prstGeom prst="rect">
            <a:avLst/>
          </a:prstGeom>
        </p:spPr>
      </p:pic>
      <p:sp>
        <p:nvSpPr>
          <p:cNvPr id="37" name="矩形 36"/>
          <p:cNvSpPr/>
          <p:nvPr/>
        </p:nvSpPr>
        <p:spPr>
          <a:xfrm>
            <a:off x="2284574" y="3348743"/>
            <a:ext cx="557606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rPr>
              <a:t>Biological Mechanisms Linking Intermittent Fasting to Cancer Reduction</a:t>
            </a:r>
            <a:endParaRPr kumimoji="0" lang="en-US" altLang="zh-CN" sz="2400" b="0" i="0" u="none" strike="noStrike" kern="1200" cap="none" spc="0" normalizeH="0" baseline="0" noProof="0" dirty="0">
              <a:ln>
                <a:noFill/>
              </a:ln>
              <a:solidFill>
                <a:prstClr val="black">
                  <a:lumMod val="75000"/>
                  <a:lumOff val="25000"/>
                </a:prstClr>
              </a:solidFill>
              <a:effectLst/>
              <a:uLnTx/>
              <a:uFillTx/>
              <a:latin typeface="锐字真言体免费商用" panose="02010600030101010101" pitchFamily="2" charset="-122"/>
              <a:ea typeface="锐字真言体免费商用" panose="02010600030101010101" pitchFamily="2" charset="-122"/>
              <a:cs typeface="思源黑体 CN Bold" panose="020B0800000000000000" charset="-122"/>
              <a:sym typeface="+mn-ea"/>
            </a:endParaRPr>
          </a:p>
        </p:txBody>
      </p:sp>
      <p:pic>
        <p:nvPicPr>
          <p:cNvPr id="40" name="图形 39"/>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46913" y="2044628"/>
            <a:ext cx="1094525" cy="842646"/>
          </a:xfrm>
          <a:prstGeom prst="rect">
            <a:avLst/>
          </a:prstGeom>
        </p:spPr>
      </p:pic>
      <p:pic>
        <p:nvPicPr>
          <p:cNvPr id="14" name="图形 13"/>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4933" y="3650407"/>
            <a:ext cx="1978515" cy="3207593"/>
          </a:xfrm>
          <a:prstGeom prst="rect">
            <a:avLst/>
          </a:prstGeom>
        </p:spPr>
      </p:pic>
      <p:sp>
        <p:nvSpPr>
          <p:cNvPr id="48" name="矩形 47"/>
          <p:cNvSpPr/>
          <p:nvPr/>
        </p:nvSpPr>
        <p:spPr>
          <a:xfrm>
            <a:off x="2140618" y="1708076"/>
            <a:ext cx="1922321" cy="186204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rPr>
              <a:t>02</a:t>
            </a:r>
            <a:endParaRPr kumimoji="0" lang="zh-CN" altLang="en-US" sz="11500" b="0" i="0" u="none" strike="noStrike" kern="1200" cap="none" spc="0" normalizeH="0" baseline="0" noProof="0" dirty="0">
              <a:ln>
                <a:noFill/>
              </a:ln>
              <a:solidFill>
                <a:prstClr val="white"/>
              </a:solidFill>
              <a:effectLst/>
              <a:uLnTx/>
              <a:uFillTx/>
              <a:latin typeface="思源黑体 CN Bold" panose="020B0800000000000000" charset="-122"/>
              <a:ea typeface="思源黑体 CN Bold" panose="020B0800000000000000" charset="-122"/>
              <a:cs typeface="思源黑体 CN Bold" panose="020B0800000000000000"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圆角矩形 28"/>
          <p:cNvSpPr/>
          <p:nvPr/>
        </p:nvSpPr>
        <p:spPr>
          <a:xfrm>
            <a:off x="88265" y="3606165"/>
            <a:ext cx="4698365" cy="247713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28" name="圆角矩形 27"/>
          <p:cNvSpPr/>
          <p:nvPr/>
        </p:nvSpPr>
        <p:spPr>
          <a:xfrm>
            <a:off x="88265" y="1017270"/>
            <a:ext cx="4698365" cy="2477135"/>
          </a:xfrm>
          <a:prstGeom prst="roundRect">
            <a:avLst/>
          </a:prstGeom>
          <a:solidFill>
            <a:schemeClr val="accent4">
              <a:lumMod val="20000"/>
              <a:lumOff val="80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2" name="图片 1" descr="CAS-113-3291-g003"/>
          <p:cNvPicPr>
            <a:picLocks noChangeAspect="1"/>
          </p:cNvPicPr>
          <p:nvPr/>
        </p:nvPicPr>
        <p:blipFill>
          <a:blip r:embed="rId1"/>
          <a:stretch>
            <a:fillRect/>
          </a:stretch>
        </p:blipFill>
        <p:spPr>
          <a:xfrm>
            <a:off x="4821230" y="1158247"/>
            <a:ext cx="6753225" cy="5057775"/>
          </a:xfrm>
          <a:prstGeom prst="rect">
            <a:avLst/>
          </a:prstGeom>
        </p:spPr>
      </p:pic>
      <p:sp>
        <p:nvSpPr>
          <p:cNvPr id="6" name="文本框 5"/>
          <p:cNvSpPr txBox="1"/>
          <p:nvPr/>
        </p:nvSpPr>
        <p:spPr>
          <a:xfrm>
            <a:off x="670080" y="196440"/>
            <a:ext cx="5628577" cy="829945"/>
          </a:xfrm>
          <a:prstGeom prst="rect">
            <a:avLst/>
          </a:prstGeom>
          <a:noFill/>
        </p:spPr>
        <p:txBody>
          <a:bodyPr wrap="square">
            <a:spAutoFit/>
          </a:bodyPr>
          <a:lstStyle/>
          <a:p>
            <a:pPr algn="dist">
              <a:defRPr/>
            </a:pPr>
            <a:r>
              <a:rPr lang="en-US" altLang="zh-CN" sz="4800" b="1" dirty="0">
                <a:ln w="22225">
                  <a:noFill/>
                  <a:prstDash val="solid"/>
                </a:ln>
                <a:solidFill>
                  <a:schemeClr val="accent2">
                    <a:lumMod val="50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rPr>
              <a:t>biological effects</a:t>
            </a:r>
            <a:endParaRPr lang="en-US" altLang="zh-CN" sz="4800" b="1" dirty="0">
              <a:ln w="22225">
                <a:noFill/>
                <a:prstDash val="solid"/>
              </a:ln>
              <a:solidFill>
                <a:schemeClr val="accent2">
                  <a:lumMod val="50000"/>
                </a:schemeClr>
              </a:solidFill>
              <a:effectLst>
                <a:outerShdw blurRad="38100" dist="38100" dir="2700000" algn="tl">
                  <a:srgbClr val="000000">
                    <a:alpha val="33000"/>
                  </a:srgbClr>
                </a:outerShdw>
              </a:effectLst>
              <a:uFillTx/>
              <a:latin typeface="Times New Roman" panose="02020603050405020304" charset="0"/>
              <a:ea typeface="思源黑体 CN Bold" panose="020B0800000000000000" charset="-122"/>
              <a:cs typeface="Times New Roman" panose="02020603050405020304" charset="0"/>
            </a:endParaRPr>
          </a:p>
        </p:txBody>
      </p:sp>
      <p:sp>
        <p:nvSpPr>
          <p:cNvPr id="3" name="文本框 2"/>
          <p:cNvSpPr txBox="1"/>
          <p:nvPr/>
        </p:nvSpPr>
        <p:spPr>
          <a:xfrm>
            <a:off x="2184400" y="1301750"/>
            <a:ext cx="1066800" cy="368300"/>
          </a:xfrm>
          <a:prstGeom prst="rect">
            <a:avLst/>
          </a:prstGeom>
          <a:noFill/>
        </p:spPr>
        <p:txBody>
          <a:bodyPr wrap="square" rtlCol="0">
            <a:spAutoFit/>
          </a:bodyPr>
          <a:lstStyle/>
          <a:p>
            <a:r>
              <a:rPr lang="en-US" altLang="zh-CN">
                <a:solidFill>
                  <a:schemeClr val="accent4">
                    <a:lumMod val="75000"/>
                  </a:schemeClr>
                </a:solidFill>
              </a:rPr>
              <a:t>IGF-1</a:t>
            </a:r>
            <a:endParaRPr lang="en-US" altLang="zh-CN">
              <a:solidFill>
                <a:schemeClr val="accent4">
                  <a:lumMod val="75000"/>
                </a:schemeClr>
              </a:solidFill>
            </a:endParaRPr>
          </a:p>
        </p:txBody>
      </p:sp>
      <p:sp>
        <p:nvSpPr>
          <p:cNvPr id="5" name="文本框 4"/>
          <p:cNvSpPr txBox="1"/>
          <p:nvPr/>
        </p:nvSpPr>
        <p:spPr>
          <a:xfrm>
            <a:off x="2184400" y="1945640"/>
            <a:ext cx="1645285" cy="368300"/>
          </a:xfrm>
          <a:prstGeom prst="rect">
            <a:avLst/>
          </a:prstGeom>
          <a:noFill/>
        </p:spPr>
        <p:txBody>
          <a:bodyPr wrap="square" rtlCol="0">
            <a:spAutoFit/>
          </a:bodyPr>
          <a:lstStyle/>
          <a:p>
            <a:r>
              <a:rPr lang="en-US" altLang="zh-CN">
                <a:solidFill>
                  <a:schemeClr val="accent4">
                    <a:lumMod val="75000"/>
                  </a:schemeClr>
                </a:solidFill>
              </a:rPr>
              <a:t>Insulin</a:t>
            </a:r>
            <a:endParaRPr lang="en-US" altLang="zh-CN">
              <a:solidFill>
                <a:schemeClr val="accent4">
                  <a:lumMod val="75000"/>
                </a:schemeClr>
              </a:solidFill>
            </a:endParaRPr>
          </a:p>
        </p:txBody>
      </p:sp>
      <p:sp>
        <p:nvSpPr>
          <p:cNvPr id="7" name="文本框 6"/>
          <p:cNvSpPr txBox="1"/>
          <p:nvPr/>
        </p:nvSpPr>
        <p:spPr>
          <a:xfrm>
            <a:off x="405130" y="3945255"/>
            <a:ext cx="4064000" cy="368300"/>
          </a:xfrm>
          <a:prstGeom prst="rect">
            <a:avLst/>
          </a:prstGeom>
          <a:noFill/>
        </p:spPr>
        <p:txBody>
          <a:bodyPr wrap="square" rtlCol="0">
            <a:spAutoFit/>
          </a:bodyPr>
          <a:lstStyle/>
          <a:p>
            <a:pPr algn="l">
              <a:buClrTx/>
              <a:buSzTx/>
              <a:buFontTx/>
            </a:pPr>
            <a:r>
              <a:rPr lang="en-US" altLang="zh-CN"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inflammation and oxidative stress</a:t>
            </a:r>
            <a:endParaRPr lang="en-US" altLang="zh-CN"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sp>
        <p:nvSpPr>
          <p:cNvPr id="12" name="文本框 11"/>
          <p:cNvSpPr txBox="1"/>
          <p:nvPr/>
        </p:nvSpPr>
        <p:spPr>
          <a:xfrm>
            <a:off x="189230" y="1517650"/>
            <a:ext cx="1931035" cy="645160"/>
          </a:xfrm>
          <a:prstGeom prst="rect">
            <a:avLst/>
          </a:prstGeom>
          <a:noFill/>
        </p:spPr>
        <p:txBody>
          <a:bodyPr wrap="square" rtlCol="0">
            <a:spAutoFit/>
          </a:bodyPr>
          <a:lstStyle/>
          <a:p>
            <a:r>
              <a:rPr lang="en-US" altLang="zh-CN"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rPr>
              <a:t>lowering levels of hormones</a:t>
            </a:r>
            <a:endParaRPr lang="en-US" altLang="zh-CN" b="1" dirty="0">
              <a:solidFill>
                <a:schemeClr val="accent2">
                  <a:lumMod val="75000"/>
                </a:schemeClr>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sym typeface="+mn-ea"/>
            </a:endParaRPr>
          </a:p>
        </p:txBody>
      </p:sp>
      <p:pic>
        <p:nvPicPr>
          <p:cNvPr id="16" name="图片 15" descr="箭头"/>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6200000">
            <a:off x="3829685" y="2162810"/>
            <a:ext cx="914400" cy="914400"/>
          </a:xfrm>
          <a:prstGeom prst="rect">
            <a:avLst/>
          </a:prstGeom>
        </p:spPr>
      </p:pic>
      <p:pic>
        <p:nvPicPr>
          <p:cNvPr id="17" name="图片 16" descr="左大括号"/>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3402330" y="1339850"/>
            <a:ext cx="914400" cy="914400"/>
          </a:xfrm>
          <a:prstGeom prst="rect">
            <a:avLst/>
          </a:prstGeom>
        </p:spPr>
      </p:pic>
      <p:sp>
        <p:nvSpPr>
          <p:cNvPr id="19" name="文本框 18"/>
          <p:cNvSpPr txBox="1"/>
          <p:nvPr/>
        </p:nvSpPr>
        <p:spPr>
          <a:xfrm>
            <a:off x="189230" y="2621280"/>
            <a:ext cx="4064000" cy="645160"/>
          </a:xfrm>
          <a:prstGeom prst="rect">
            <a:avLst/>
          </a:prstGeom>
          <a:noFill/>
        </p:spPr>
        <p:txBody>
          <a:bodyPr wrap="square" rtlCol="0">
            <a:spAutoFit/>
          </a:bodyPr>
          <a:lstStyle/>
          <a:p>
            <a:r>
              <a:rPr lang="en-US" altLang="zh-CN" dirty="0">
                <a:solidFill>
                  <a:schemeClr val="accent4">
                    <a:lumMod val="75000"/>
                  </a:schemeClr>
                </a:solidFill>
                <a:sym typeface="+mn-ea"/>
              </a:rPr>
              <a:t>create a less favorable environment for tumor growth</a:t>
            </a:r>
            <a:endParaRPr lang="en-US" altLang="zh-CN" dirty="0">
              <a:solidFill>
                <a:schemeClr val="accent4">
                  <a:lumMod val="75000"/>
                </a:schemeClr>
              </a:solidFill>
              <a:sym typeface="+mn-ea"/>
            </a:endParaRPr>
          </a:p>
        </p:txBody>
      </p:sp>
      <p:pic>
        <p:nvPicPr>
          <p:cNvPr id="21" name="图片 20" descr="圆角长箭头"/>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5400000">
            <a:off x="4146550" y="3809365"/>
            <a:ext cx="640080" cy="640080"/>
          </a:xfrm>
          <a:prstGeom prst="rect">
            <a:avLst/>
          </a:prstGeom>
        </p:spPr>
      </p:pic>
      <p:pic>
        <p:nvPicPr>
          <p:cNvPr id="22" name="图片 21" descr="圆角长箭头"/>
          <p:cNvPicPr>
            <a:picLocks noChangeAspect="1"/>
          </p:cNvPicPr>
          <p:nvPr/>
        </p:nvPicPr>
        <p:blipFill>
          <a:blip r:embed="rId6">
            <a:extLst>
              <a:ext uri="{96DAC541-7B7A-43D3-8B79-37D633B846F1}">
                <asvg:svgBlip xmlns:asvg="http://schemas.microsoft.com/office/drawing/2016/SVG/main" r:embed="rId8"/>
              </a:ext>
            </a:extLst>
          </a:blip>
          <a:stretch>
            <a:fillRect/>
          </a:stretch>
        </p:blipFill>
        <p:spPr>
          <a:xfrm rot="5400000">
            <a:off x="2994660" y="1859915"/>
            <a:ext cx="640080" cy="640080"/>
          </a:xfrm>
          <a:prstGeom prst="rect">
            <a:avLst/>
          </a:prstGeom>
        </p:spPr>
      </p:pic>
      <p:pic>
        <p:nvPicPr>
          <p:cNvPr id="23" name="图片 22" descr="圆角长箭头"/>
          <p:cNvPicPr>
            <a:picLocks noChangeAspect="1"/>
          </p:cNvPicPr>
          <p:nvPr/>
        </p:nvPicPr>
        <p:blipFill>
          <a:blip r:embed="rId6">
            <a:extLst>
              <a:ext uri="{96DAC541-7B7A-43D3-8B79-37D633B846F1}">
                <asvg:svgBlip xmlns:asvg="http://schemas.microsoft.com/office/drawing/2016/SVG/main" r:embed="rId9"/>
              </a:ext>
            </a:extLst>
          </a:blip>
          <a:stretch>
            <a:fillRect/>
          </a:stretch>
        </p:blipFill>
        <p:spPr>
          <a:xfrm rot="5400000">
            <a:off x="2994660" y="1098550"/>
            <a:ext cx="640080" cy="640080"/>
          </a:xfrm>
          <a:prstGeom prst="rect">
            <a:avLst/>
          </a:prstGeom>
        </p:spPr>
      </p:pic>
      <p:pic>
        <p:nvPicPr>
          <p:cNvPr id="25" name="图片 24" descr="右标"/>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5400000">
            <a:off x="1964055" y="4495800"/>
            <a:ext cx="514350" cy="514350"/>
          </a:xfrm>
          <a:prstGeom prst="rect">
            <a:avLst/>
          </a:prstGeom>
        </p:spPr>
      </p:pic>
      <p:sp>
        <p:nvSpPr>
          <p:cNvPr id="26" name="文本框 25"/>
          <p:cNvSpPr txBox="1"/>
          <p:nvPr/>
        </p:nvSpPr>
        <p:spPr>
          <a:xfrm>
            <a:off x="189230" y="5069840"/>
            <a:ext cx="4064000" cy="368300"/>
          </a:xfrm>
          <a:prstGeom prst="rect">
            <a:avLst/>
          </a:prstGeom>
          <a:noFill/>
        </p:spPr>
        <p:txBody>
          <a:bodyPr wrap="square" rtlCol="0">
            <a:spAutoFit/>
          </a:bodyPr>
          <a:lstStyle/>
          <a:p>
            <a:r>
              <a:rPr lang="en-US" altLang="zh-CN" dirty="0">
                <a:solidFill>
                  <a:schemeClr val="accent4">
                    <a:lumMod val="75000"/>
                  </a:schemeClr>
                </a:solidFill>
                <a:sym typeface="+mn-ea"/>
              </a:rPr>
              <a:t>DNA damage and cancer initiation</a:t>
            </a:r>
            <a:endParaRPr lang="en-US" altLang="zh-CN" dirty="0">
              <a:solidFill>
                <a:schemeClr val="accent4">
                  <a:lumMod val="75000"/>
                </a:schemeClr>
              </a:solidFill>
              <a:sym typeface="+mn-ea"/>
            </a:endParaRPr>
          </a:p>
        </p:txBody>
      </p:sp>
      <p:pic>
        <p:nvPicPr>
          <p:cNvPr id="27" name="图片 26" descr="圆角长箭头"/>
          <p:cNvPicPr>
            <a:picLocks noChangeAspect="1"/>
          </p:cNvPicPr>
          <p:nvPr/>
        </p:nvPicPr>
        <p:blipFill>
          <a:blip r:embed="rId6">
            <a:extLst>
              <a:ext uri="{96DAC541-7B7A-43D3-8B79-37D633B846F1}">
                <asvg:svgBlip xmlns:asvg="http://schemas.microsoft.com/office/drawing/2016/SVG/main" r:embed="rId12"/>
              </a:ext>
            </a:extLst>
          </a:blip>
          <a:stretch>
            <a:fillRect/>
          </a:stretch>
        </p:blipFill>
        <p:spPr>
          <a:xfrm rot="5400000">
            <a:off x="4146550" y="4933950"/>
            <a:ext cx="640080" cy="640080"/>
          </a:xfrm>
          <a:prstGeom prst="rect">
            <a:avLst/>
          </a:prstGeom>
        </p:spPr>
      </p:pic>
    </p:spTree>
  </p:cSld>
  <p:clrMapOvr>
    <a:masterClrMapping/>
  </p:clrMapOvr>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0.xml><?xml version="1.0" encoding="utf-8"?>
<p:tagLst xmlns:p="http://schemas.openxmlformats.org/presentationml/2006/main">
  <p:tag name="RESOURCE_RECORD_KEY" val="{&quot;10&quot;:[50029364,21550191,50045743,3637560,19977455,21566536,21565028,20211683,21565853],&quot;29&quot;:[50000077],&quot;65&quot;:[20234389]}"/>
  <p:tag name="resource_record_key" val="{&quot;10&quot;:[50029364,21550191,50045743,3637560,19977455,21566536,21565028,20211683,21565853,50047509],&quot;29&quot;:[50000077],&quot;65&quot;:[20235973]}"/>
</p:tagLst>
</file>

<file path=ppt/tags/tag1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4"/>
</p:tagLst>
</file>

<file path=ppt/tags/tag12.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副标题"/>
  <p:tag name="KSO_WM_UNIT_ID" val="_11*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10"/>
</p:tagLst>
</file>

<file path=ppt/tags/tag1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13"/>
</p:tagLst>
</file>

<file path=ppt/tags/tag1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UNIT_VALUE" val="30"/>
  <p:tag name="KSO_WM_TEMPLATE_CATEGORY" val="custom"/>
  <p:tag name="KSO_WM_TEMPLATE_INDEX" val="20235973"/>
</p:tagLst>
</file>

<file path=ppt/tags/tag2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VALUE" val="350"/>
  <p:tag name="KSO_WM_TEMPLATE_CATEGORY" val="custom"/>
  <p:tag name="KSO_WM_TEMPLATE_INDEX" val="20235973"/>
</p:tagLst>
</file>

<file path=ppt/tags/tag24.xml><?xml version="1.0" encoding="utf-8"?>
<p:tagLst xmlns:p="http://schemas.openxmlformats.org/presentationml/2006/main">
  <p:tag name="KSO_WM_TEMPLATE_THUMBS_INDEX" val="1、9"/>
  <p:tag name="KSO_WM_TEMPLATE_SUBCATEGORY" val="29"/>
  <p:tag name="KSO_WM_TEMPLATE_COLOR_TYPE" val="0"/>
  <p:tag name="KSO_WM_TAG_VERSION" val="3.0"/>
  <p:tag name="KSO_WM_BEAUTIFY_FLAG" val="#wm#"/>
  <p:tag name="KSO_WM_TEMPLATE_INDEX" val="20235973"/>
  <p:tag name="KSO_WM_TEMPLATE_CATEGORY" val="custom"/>
  <p:tag name="KSO_WM_TEMPLATE_MASTER_TYPE" val="0"/>
</p:tagLst>
</file>

<file path=ppt/tags/tag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87_1*a*1"/>
  <p:tag name="KSO_WM_TEMPLATE_CATEGORY" val="diagram"/>
  <p:tag name="KSO_WM_TEMPLATE_INDEX" val="20231987"/>
  <p:tag name="KSO_WM_UNIT_LAYERLEVEL" val="1"/>
  <p:tag name="KSO_WM_TAG_VERSION" val="3.0"/>
  <p:tag name="KSO_WM_BEAUTIFY_FLAG" val="#wm#"/>
  <p:tag name="KSO_WM_UNIT_VALUE" val="29"/>
  <p:tag name="KSO_WM_UNIT_PRESET_TEXT" val="单击此处添加标题内容"/>
  <p:tag name="KSO_WM_UNIT_TEXT_TYPE" val="1"/>
  <p:tag name="KSO_WM_UNIT_TEXT_FILL_FORE_SCHEMECOLOR_INDEX" val="13"/>
  <p:tag name="KSO_WM_UNIT_TEXT_FILL_TYPE" val="1"/>
  <p:tag name="KSO_WM_UNIT_USESOURCEFORMAT_APPLY" val="1"/>
</p:tagLst>
</file>

<file path=ppt/tags/tag26.xml><?xml version="1.0" encoding="utf-8"?>
<p:tagLst xmlns:p="http://schemas.openxmlformats.org/presentationml/2006/main">
  <p:tag name="KSO_WM_UNIT_SUBTYPE" val="a"/>
  <p:tag name="KSO_WM_UNIT_NOCLEAR" val="0"/>
  <p:tag name="KSO_WM_UNIT_VALUE" val="3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87_1*l_h_f*1_2_1"/>
  <p:tag name="KSO_WM_TEMPLATE_CATEGORY" val="diagram"/>
  <p:tag name="KSO_WM_TEMPLATE_INDEX" val="2023198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50.3955932355758,&quot;left&quot;:-28.99614173228347,&quot;top&quot;:131.08968369717277,&quot;width&quot;:757.182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BEAUTIFY_FLAG" val="#wm#"/>
  <p:tag name="KSO_WM_UNIT_PRESET_TEXT" val="此处添加内容，简明扼要地阐述"/>
  <p:tag name="KSO_WM_UNIT_FILL_TYPE" val="1"/>
  <p:tag name="KSO_WM_UNIT_FILL_FORE_SCHEMECOLOR_INDEX" val="5"/>
  <p:tag name="KSO_WM_UNIT_FILL_FORE_SCHEMECOLOR_INDEX_BRIGHTNESS" val="0"/>
  <p:tag name="KSO_WM_UNIT_TEXT_TYPE" val="1"/>
  <p:tag name="KSO_WM_UNIT_TEXT_LAYER_COUNT" val="1"/>
  <p:tag name="KSO_WM_UNIT_USESOURCEFORMAT_APPLY" val="1"/>
</p:tagLst>
</file>

<file path=ppt/tags/tag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87_1*l_h_f*1_1_1"/>
  <p:tag name="KSO_WM_TEMPLATE_CATEGORY" val="diagram"/>
  <p:tag name="KSO_WM_TEMPLATE_INDEX" val="2023198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50.3955932355758,&quot;left&quot;:-28.99614173228347,&quot;top&quot;:131.08968369717277,&quot;width&quot;:757.1824409448819}"/>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0"/>
  <p:tag name="KSO_WM_BEAUTIFY_FLAG" val="#wm#"/>
  <p:tag name="KSO_WM_UNIT_PRESET_TEXT" val="此处添加内容，简明扼要地阐述"/>
  <p:tag name="KSO_WM_UNIT_FILL_TYPE" val="1"/>
  <p:tag name="KSO_WM_UNIT_FILL_FORE_SCHEMECOLOR_INDEX" val="5"/>
  <p:tag name="KSO_WM_UNIT_FILL_FORE_SCHEMECOLOR_INDEX_BRIGHTNESS" val="0"/>
  <p:tag name="KSO_WM_UNIT_TEXT_TYPE" val="1"/>
  <p:tag name="KSO_WM_UNIT_TEXT_LAYER_COUNT" val="1"/>
  <p:tag name="KSO_WM_UNIT_USESOURCEFORMAT_APPLY" val="1"/>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i"/>
  <p:tag name="KSO_WM_UNIT_INDEX" val="1_1"/>
  <p:tag name="KSO_WM_UNIT_ID" val="diagram20231987_1*l_i*1_1"/>
  <p:tag name="KSO_WM_TEMPLATE_CATEGORY" val="diagram"/>
  <p:tag name="KSO_WM_TEMPLATE_INDEX" val="20231987"/>
  <p:tag name="KSO_WM_UNIT_LAYERLEVEL" val="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50.3955932355758,&quot;left&quot;:-28.99614173228347,&quot;top&quot;:131.08968369717277,&quot;width&quot;:757.1824409448819}"/>
  <p:tag name="KSO_WM_DIAGRAM_COLOR_MATCH_VALUE" val="{&quot;shape&quot;:{&quot;fill&quot;:{&quot;type&quot;:0},&quot;glow&quot;:{&quot;colorType&quot;:0},&quot;line&quot;:{&quot;solidLine&quot;:{&quot;brightness&quot;:0,&quot;colorType&quot;:1,&quot;foreColorIndex&quot;:5,&quot;transparency&quot;:0.3100000023841858},&quot;type&quot;:1},&quot;shadow&quot;:{&quot;colorType&quot;:0},&quot;threeD&quot;:{&quot;curvedSurface&quot;:{&quot;brightness&quot;:0,&quot;colorType&quot;:2,&quot;rgb&quot;:&quot;#000000&quot;},&quot;depth&quot;:{&quot;colorType&quot;:0}}},&quot;text&quot;:{&quot;fill&quot;:{},&quot;glow&quot;:{},&quot;line&quot;:{},&quot;shadow&quot;:{},&quot;threeD&quot;:{}}}"/>
  <p:tag name="KSO_WM_UNIT_LINE_FORE_SCHEMECOLOR_INDEX" val="5"/>
  <p:tag name="KSO_WM_UNIT_LINE_FILL_TYPE" val="2"/>
  <p:tag name="KSO_WM_UNIT_USESOURCEFORMAT_APPLY" val="1"/>
</p:tagLst>
</file>

<file path=ppt/tags/tag29.xml><?xml version="1.0" encoding="utf-8"?>
<p:tagLst xmlns:p="http://schemas.openxmlformats.org/presentationml/2006/main">
  <p:tag name="KSO_WM_UNIT_VALUE" val="671*671"/>
  <p:tag name="KSO_WM_UNIT_HIGHLIGHT" val="0"/>
  <p:tag name="KSO_WM_UNIT_COMPATIBLE" val="0"/>
  <p:tag name="KSO_WM_UNIT_DIAGRAM_ISNUMVISUAL" val="0"/>
  <p:tag name="KSO_WM_UNIT_DIAGRAM_ISREFERUNIT" val="0"/>
  <p:tag name="KSO_WM_DIAGRAM_GROUP_CODE" val="l1-1"/>
  <p:tag name="KSO_WM_UNIT_TYPE" val="l_h_d"/>
  <p:tag name="KSO_WM_UNIT_INDEX" val="1_1_1"/>
  <p:tag name="KSO_WM_UNIT_ID" val="diagram20231987_1*l_h_d*1_1_1"/>
  <p:tag name="KSO_WM_TEMPLATE_CATEGORY" val="diagram"/>
  <p:tag name="KSO_WM_TEMPLATE_INDEX" val="2023198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50.3955932355758,&quot;left&quot;:-28.99614173228347,&quot;top&quot;:131.08968369717277,&quot;width&quot;:757.1824409448819}"/>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KSO_WM_UNIT_LINE_FILL_TYPE" val="2"/>
  <p:tag name="KSO_WM_UNIT_USESOURCEFORMAT_APPLY" val="1"/>
</p:tagLst>
</file>

<file path=ppt/tags/tag3.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xml><?xml version="1.0" encoding="utf-8"?>
<p:tagLst xmlns:p="http://schemas.openxmlformats.org/presentationml/2006/main">
  <p:tag name="KSO_WM_UNIT_VALUE" val="733*733"/>
  <p:tag name="KSO_WM_UNIT_HIGHLIGHT" val="0"/>
  <p:tag name="KSO_WM_UNIT_COMPATIBLE" val="0"/>
  <p:tag name="KSO_WM_UNIT_DIAGRAM_ISNUMVISUAL" val="0"/>
  <p:tag name="KSO_WM_UNIT_DIAGRAM_ISREFERUNIT" val="0"/>
  <p:tag name="KSO_WM_DIAGRAM_GROUP_CODE" val="l1-1"/>
  <p:tag name="KSO_WM_UNIT_TYPE" val="l_h_d"/>
  <p:tag name="KSO_WM_UNIT_INDEX" val="1_2_1"/>
  <p:tag name="KSO_WM_UNIT_ID" val="diagram20231987_1*l_h_d*1_2_1"/>
  <p:tag name="KSO_WM_TEMPLATE_CATEGORY" val="diagram"/>
  <p:tag name="KSO_WM_TEMPLATE_INDEX" val="20231987"/>
  <p:tag name="KSO_WM_UNIT_LAYERLEVEL" val="1_1_1"/>
  <p:tag name="KSO_WM_TAG_VERSION" val="3.0"/>
  <p:tag name="KSO_WM_DIAGRAM_VERSION" val="3"/>
  <p:tag name="KSO_WM_DIAGRAM_COLOR_TRICK" val="1"/>
  <p:tag name="KSO_WM_DIAGRAM_COLOR_TEXT_CAN_REMOVE" val="n"/>
  <p:tag name="KSO_WM_DIAGRAM_MAX_ITEMCNT" val="5"/>
  <p:tag name="KSO_WM_DIAGRAM_MIN_ITEMCNT" val="2"/>
  <p:tag name="KSO_WM_DIAGRAM_VIRTUALLY_FRAME" val="{&quot;height&quot;:350.3955932355758,&quot;left&quot;:-28.99614173228347,&quot;top&quot;:131.08968369717277,&quot;width&quot;:757.1824409448819}"/>
  <p:tag name="KSO_WM_DIAGRAM_COLOR_MATCH_VALUE" val="{&quot;shape&quot;:{&quot;fill&quot;:{&quot;type&quot;:0},&quot;glow&quot;:{&quot;colorType&quot;:0},&quot;line&quot;:{&quot;solidLine&quot;:{&quot;brightness&quot;:0,&quot;colorType&quot;:1,&quot;foreColorIndex&quot;:5,&quot;transparency&quot;:0.699999988079071},&quot;type&quot;:1},&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
  <p:tag name="KSO_WM_BEAUTIFY_FLAG" val="#wm#"/>
  <p:tag name="KSO_WM_UNIT_LINE_FORE_SCHEMECOLOR_INDEX" val="5"/>
  <p:tag name="KSO_WM_UNIT_PICTURE_SUBTYPE" val="b"/>
  <p:tag name="KSO_WM_UNIT_LINE_FILL_TYPE" val="2"/>
  <p:tag name="KSO_WM_UNIT_USESOURCEFORMAT_APPLY" val="1"/>
</p:tagLst>
</file>

<file path=ppt/tags/tag31.xml><?xml version="1.0" encoding="utf-8"?>
<p:tagLst xmlns:p="http://schemas.openxmlformats.org/presentationml/2006/main">
  <p:tag name="KSO_WM_BEAUTIFY_FLAG" val="#wm#"/>
  <p:tag name="KSO_WM_TEMPLATE_CATEGORY" val="diagram"/>
  <p:tag name="KSO_WM_TEMPLATE_INDEX" val="20231987"/>
  <p:tag name="KSO_WM_SLIDE_ID" val="diagram20231987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757.143*299.139"/>
  <p:tag name="KSO_WM_SLIDE_POSITION" val="104.304*161.618"/>
  <p:tag name="KSO_WM_DIAGRAM_GROUP_CODE" val="l1-1"/>
  <p:tag name="KSO_WM_SLIDE_DIAGTYPE" val="l"/>
  <p:tag name="KSO_WM_TAG_VERSION" val="3.0"/>
  <p:tag name="KSO_WM_SLIDE_LAYOUT" val="a_l"/>
  <p:tag name="KSO_WM_SLIDE_LAYOUT_CNT" val="1_1"/>
</p:tagLst>
</file>

<file path=ppt/tags/tag32.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3.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4.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5.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6.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7.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8.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39.xml><?xml version="1.0" encoding="utf-8"?>
<p:tagLst xmlns:p="http://schemas.openxmlformats.org/presentationml/2006/main">
  <p:tag name="KSO_WM_DIAGRAM_VIRTUALLY_FRAME" val="{&quot;height&quot;:559.7214960629922,&quot;left&quot;:309.2868503937008,&quot;top&quot;:76.57385826771653,&quot;width&quot;:556.94968503937}"/>
</p:tagLst>
</file>

<file path=ppt/tags/tag4.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PICTURE_SUBTYPE" val="b"/>
  <p:tag name="KSO_WM_UNIT_VALUE" val="1362*2110"/>
  <p:tag name="KSO_WM_UNIT_HIGHLIGHT" val="0"/>
  <p:tag name="KSO_WM_UNIT_COMPATIBLE" val="0"/>
  <p:tag name="KSO_WM_UNIT_DIAGRAM_ISNUMVISUAL" val="0"/>
  <p:tag name="KSO_WM_UNIT_DIAGRAM_ISREFERUNIT" val="0"/>
  <p:tag name="KSO_WM_UNIT_TYPE" val="d"/>
  <p:tag name="KSO_WM_UNIT_INDEX" val="1"/>
  <p:tag name="KSO_WM_UNIT_ID" val="custom40492829_1*d*1"/>
  <p:tag name="KSO_WM_TEMPLATE_CATEGORY" val="custom"/>
  <p:tag name="KSO_WM_TEMPLATE_INDEX" val="40492829"/>
  <p:tag name="KSO_WM_UNIT_LAYERLEVEL" val="1"/>
  <p:tag name="KSO_WM_TAG_VERSION" val="3.0"/>
  <p:tag name="KSO_WM_BEAUTIFY_FLAG" val="#wm#"/>
</p:tagLst>
</file>

<file path=ppt/tags/tag41.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40492829_1*f*1"/>
  <p:tag name="KSO_WM_TEMPLATE_CATEGORY" val="custom"/>
  <p:tag name="KSO_WM_TEMPLATE_INDEX" val="40492829"/>
  <p:tag name="KSO_WM_UNIT_LAYERLEVEL" val="1"/>
  <p:tag name="KSO_WM_TAG_VERSION" val="3.0"/>
  <p:tag name="KSO_WM_BEAUTIFY_FLAG" val="#wm#"/>
  <p:tag name="KSO_WM_UNIT_PRESET_TEXT" val="单击此处添加输入您的正文。&#10;文字是您思想的提炼，为了最终演示发布的良好效果，请尽量言简意赅的阐述您的观点内容。"/>
  <p:tag name="KSO_WM_UNIT_TEXT_TYPE" val="1"/>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40492829_1*i*1"/>
  <p:tag name="KSO_WM_TEMPLATE_CATEGORY" val="custom"/>
  <p:tag name="KSO_WM_TEMPLATE_INDEX" val="40492829"/>
  <p:tag name="KSO_WM_UNIT_LAYERLEVEL" val="1"/>
  <p:tag name="KSO_WM_TAG_VERSION" val="3.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40492829_1*i*2"/>
  <p:tag name="KSO_WM_TEMPLATE_CATEGORY" val="custom"/>
  <p:tag name="KSO_WM_TEMPLATE_INDEX" val="40492829"/>
  <p:tag name="KSO_WM_UNIT_LAYERLEVEL" val="1"/>
  <p:tag name="KSO_WM_TAG_VERSION" val="3.0"/>
  <p:tag name="KSO_WM_BEAUTIFY_FLAG" val="#wm#"/>
</p:tagLst>
</file>

<file path=ppt/tags/tag44.xml><?xml version="1.0" encoding="utf-8"?>
<p:tagLst xmlns:p="http://schemas.openxmlformats.org/presentationml/2006/main">
  <p:tag name="KSO_WM_SLIDE_ID" val="custom40492829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40492829"/>
  <p:tag name="KSO_WM_SLIDE_TYPE" val="text"/>
  <p:tag name="KSO_WM_SLIDE_SUBTYPE" val="diag"/>
  <p:tag name="KSO_WM_SLIDE_SIZE" val="834*386"/>
  <p:tag name="KSO_WM_SLIDE_POSITION" val="62*76"/>
  <p:tag name="KSO_WM_SLIDE_LAYOUT" val="d_f"/>
  <p:tag name="KSO_WM_SLIDE_LAYOUT_CNT" val="1_1"/>
  <p:tag name="KSO_WM_SPECIAL_SOURCE" val="bdnull"/>
</p:tagLst>
</file>

<file path=ppt/tags/tag45.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46.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47.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48.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49.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5.xml><?xml version="1.0" encoding="utf-8"?>
<p:tagLst xmlns:p="http://schemas.openxmlformats.org/presentationml/2006/main">
  <p:tag name="KSO_WM_UNIT_TYPE" val="i"/>
  <p:tag name="KSO_WM_UNIT_INDEX" val="10"/>
  <p:tag name="KSO_WM_BEAUTIFY_FLAG" val="#wm#"/>
  <p:tag name="KSO_WM_TAG_VERSION" val="3.0"/>
  <p:tag name="KSO_WM_UNIT_ID" val="_11*i*1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KSO_WM_DIAGRAM_VIRTUALLY_FRAME" val="{&quot;height&quot;:158.31582677165355,&quot;left&quot;:55.966220472440945,&quot;top&quot;:135.37330708661418,&quot;width&quot;:848.067716535433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474_1*i*1"/>
  <p:tag name="KSO_WM_TEMPLATE_CATEGORY" val="custom"/>
  <p:tag name="KSO_WM_TEMPLATE_INDEX" val="20234474"/>
  <p:tag name="KSO_WM_UNIT_LAYERLEVEL" val="1"/>
  <p:tag name="KSO_WM_TAG_VERSION" val="3.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474_1*i*2"/>
  <p:tag name="KSO_WM_TEMPLATE_CATEGORY" val="custom"/>
  <p:tag name="KSO_WM_TEMPLATE_INDEX" val="20234474"/>
  <p:tag name="KSO_WM_UNIT_LAYERLEVEL" val="1"/>
  <p:tag name="KSO_WM_TAG_VERSION" val="3.0"/>
  <p:tag name="KSO_WM_BEAUTIFY_FLAG" val="#wm#"/>
</p:tagLst>
</file>

<file path=ppt/tags/tag53.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UNIT_TYPE" val="a"/>
  <p:tag name="KSO_WM_UNIT_INDEX" val="1"/>
  <p:tag name="KSO_WM_UNIT_ID" val="custom20234474_1*a*1"/>
  <p:tag name="KSO_WM_TEMPLATE_CATEGORY" val="custom"/>
  <p:tag name="KSO_WM_TEMPLATE_INDEX" val="20234474"/>
  <p:tag name="KSO_WM_UNIT_LAYERLEVEL" val="1"/>
  <p:tag name="KSO_WM_TAG_VERSION" val="3.0"/>
  <p:tag name="KSO_WM_BEAUTIFY_FLAG" val="#wm#"/>
  <p:tag name="KSO_WM_UNIT_TEXT_TYPE" val="1"/>
  <p:tag name="KSO_WM_UNIT_TEXT_FILL_FORE_SCHEMECOLOR_INDEX" val="13"/>
  <p:tag name="KSO_WM_UNIT_TEXT_FILL_TYPE" val="1"/>
  <p:tag name="KSO_WM_UNIT_USESOURCEFORMAT_APPLY" val="1"/>
  <p:tag name="KSO_WM_UNIT_PRESET_TEXT" val="单击此处添加标题"/>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474_1*i*3"/>
  <p:tag name="KSO_WM_TEMPLATE_CATEGORY" val="custom"/>
  <p:tag name="KSO_WM_TEMPLATE_INDEX" val="20234474"/>
  <p:tag name="KSO_WM_UNIT_LAYERLEVEL" val="1"/>
  <p:tag name="KSO_WM_TAG_VERSION" val="3.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custom20234474_1*i*4"/>
  <p:tag name="KSO_WM_TEMPLATE_CATEGORY" val="custom"/>
  <p:tag name="KSO_WM_TEMPLATE_INDEX" val="20234474"/>
  <p:tag name="KSO_WM_UNIT_LAYERLEVEL" val="1"/>
  <p:tag name="KSO_WM_TAG_VERSION" val="3.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custom20234474_1*i*5"/>
  <p:tag name="KSO_WM_TEMPLATE_CATEGORY" val="custom"/>
  <p:tag name="KSO_WM_TEMPLATE_INDEX" val="20234474"/>
  <p:tag name="KSO_WM_UNIT_LAYERLEVEL" val="1"/>
  <p:tag name="KSO_WM_TAG_VERSION" val="3.0"/>
  <p:tag name="KSO_WM_BEAUTIFY_FLAG" val="#wm#"/>
</p:tagLst>
</file>

<file path=ppt/tags/tag57.xml><?xml version="1.0" encoding="utf-8"?>
<p:tagLst xmlns:p="http://schemas.openxmlformats.org/presentationml/2006/main">
  <p:tag name="KSO_WM_UNIT_SUBTYPE" val="a"/>
  <p:tag name="KSO_WM_UNIT_TEXT_LAYER_COUNT" val="1"/>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custom20234474_1*f*1"/>
  <p:tag name="KSO_WM_TEMPLATE_CATEGORY" val="custom"/>
  <p:tag name="KSO_WM_TEMPLATE_INDEX" val="20234474"/>
  <p:tag name="KSO_WM_UNIT_LAYERLEVEL" val="1"/>
  <p:tag name="KSO_WM_TAG_VERSION" val="3.0"/>
  <p:tag name="KSO_WM_BEAUTIFY_FLAG" val="#wm#"/>
  <p:tag name="KSO_WM_UNIT_VALUE" val="78"/>
  <p:tag name="KSO_WM_UNIT_PRESET_TEXT" val="单击此处添加文本具体内容，根据需要可酌情增减文字，以便观者准确地理解您传达的思想。单击此处添加文本具体内容，简明扼要地阐述您的观点。"/>
  <p:tag name="KSO_WM_UNIT_TEXT_TYPE" val="1"/>
</p:tagLst>
</file>

<file path=ppt/tags/tag58.xml><?xml version="1.0" encoding="utf-8"?>
<p:tagLst xmlns:p="http://schemas.openxmlformats.org/presentationml/2006/main">
  <p:tag name="KSO_WM_SLIDE_ID" val="custom20234474_1"/>
  <p:tag name="KSO_WM_TEMPLATE_SUBCATEGORY" val="0"/>
  <p:tag name="KSO_WM_TEMPLATE_MASTER_TYPE" val="0"/>
  <p:tag name="KSO_WM_TEMPLATE_COLOR_TYPE" val="0"/>
  <p:tag name="KSO_WM_SLIDE_ITEM_CNT" val="0"/>
  <p:tag name="KSO_WM_SLIDE_INDEX" val="1"/>
  <p:tag name="KSO_WM_TAG_VERSION" val="3.0"/>
  <p:tag name="KSO_WM_BEAUTIFY_FLAG" val="#wm#"/>
  <p:tag name="KSO_WM_TEMPLATE_CATEGORY" val="custom"/>
  <p:tag name="KSO_WM_TEMPLATE_INDEX" val="20234474"/>
  <p:tag name="KSO_WM_SLIDE_TYPE" val="text"/>
  <p:tag name="KSO_WM_SLIDE_SUBTYPE" val="picTxt"/>
  <p:tag name="KSO_WM_SLIDE_SIZE" val="882*444"/>
  <p:tag name="KSO_WM_SLIDE_POSITION" val="48*47"/>
  <p:tag name="KSO_WM_SLIDE_LAYOUT" val="a_f_β"/>
  <p:tag name="KSO_WM_SLIDE_LAYOUT_CNT" val="1_1_1"/>
  <p:tag name="KSO_WM_SPECIAL_SOURCE" val="bdnull"/>
  <p:tag name="RESOURCE_RECORD_KEY" val="{&quot;29&quot;:[50000077],&quot;65&quot;:[20234474]}"/>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custom20234953_1*i*1"/>
  <p:tag name="KSO_WM_TEMPLATE_CATEGORY" val="custom"/>
  <p:tag name="KSO_WM_TEMPLATE_INDEX" val="20234953"/>
  <p:tag name="KSO_WM_UNIT_LAYERLEVEL" val="1"/>
  <p:tag name="KSO_WM_TAG_VERSION" val="3.0"/>
  <p:tag name="KSO_WM_BEAUTIFY_FLAG" val="#wm#"/>
</p:tagLst>
</file>

<file path=ppt/tags/tag6.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4953_1*a*1"/>
  <p:tag name="KSO_WM_TEMPLATE_CATEGORY" val="custom"/>
  <p:tag name="KSO_WM_TEMPLATE_INDEX" val="20234953"/>
  <p:tag name="KSO_WM_UNIT_LAYERLEVEL" val="1"/>
  <p:tag name="KSO_WM_TAG_VERSION" val="3.0"/>
  <p:tag name="KSO_WM_BEAUTIFY_FLAG" val="#wm#"/>
  <p:tag name="KSO_WM_UNIT_VALUE" val="26"/>
  <p:tag name="KSO_WM_UNIT_PRESET_TEXT" val="单击此处添加标题"/>
  <p:tag name="KSO_WM_UNIT_TEXT_TYPE" val="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custom20234953_1*i*2"/>
  <p:tag name="KSO_WM_TEMPLATE_CATEGORY" val="custom"/>
  <p:tag name="KSO_WM_TEMPLATE_INDEX" val="20234953"/>
  <p:tag name="KSO_WM_UNIT_LAYERLEVEL" val="1"/>
  <p:tag name="KSO_WM_TAG_VERSION" val="3.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custom20234953_1*i*3"/>
  <p:tag name="KSO_WM_TEMPLATE_CATEGORY" val="custom"/>
  <p:tag name="KSO_WM_TEMPLATE_INDEX" val="20234953"/>
  <p:tag name="KSO_WM_UNIT_LAYERLEVEL" val="1"/>
  <p:tag name="KSO_WM_TAG_VERSION" val="3.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h_i"/>
  <p:tag name="KSO_WM_UNIT_INDEX" val="1_1"/>
  <p:tag name="KSO_WM_UNIT_ID" val="custom20234953_1*h_i*1_1"/>
  <p:tag name="KSO_WM_TEMPLATE_CATEGORY" val="custom"/>
  <p:tag name="KSO_WM_TEMPLATE_INDEX" val="20234953"/>
  <p:tag name="KSO_WM_UNIT_LAYERLEVEL" val="1_1"/>
  <p:tag name="KSO_WM_TAG_VERSION" val="3.0"/>
  <p:tag name="KSO_WM_BEAUTIFY_FLAG" val="#wm#"/>
</p:tagLst>
</file>

<file path=ppt/tags/tag64.xml><?xml version="1.0" encoding="utf-8"?>
<p:tagLst xmlns:p="http://schemas.openxmlformats.org/presentationml/2006/main">
  <p:tag name="KSO_WM_UNIT_VALUE" val="539*1304"/>
  <p:tag name="KSO_WM_UNIT_HIGHLIGHT" val="0"/>
  <p:tag name="KSO_WM_UNIT_COMPATIBLE" val="0"/>
  <p:tag name="KSO_WM_UNIT_DIAGRAM_ISNUMVISUAL" val="0"/>
  <p:tag name="KSO_WM_UNIT_DIAGRAM_ISREFERUNIT" val="0"/>
  <p:tag name="KSO_WM_UNIT_TYPE" val="d"/>
  <p:tag name="KSO_WM_UNIT_INDEX" val="1"/>
  <p:tag name="KSO_WM_UNIT_ID" val="custom20234953_1*d*1"/>
  <p:tag name="KSO_WM_TEMPLATE_CATEGORY" val="custom"/>
  <p:tag name="KSO_WM_TEMPLATE_INDEX" val="20234953"/>
  <p:tag name="KSO_WM_UNIT_LAYERLEVEL" val="1"/>
  <p:tag name="KSO_WM_TAG_VERSION" val="3.0"/>
  <p:tag name="KSO_WM_BEAUTIFY_FLAG" val="#wm#"/>
  <p:tag name="KSO_WM_UNIT_PICTURE_SUBTYPE" val="b"/>
</p:tagLst>
</file>

<file path=ppt/tags/tag65.xml><?xml version="1.0" encoding="utf-8"?>
<p:tagLst xmlns:p="http://schemas.openxmlformats.org/presentationml/2006/main">
  <p:tag name="KSO_WM_UNIT_VALUE" val="539*1304"/>
  <p:tag name="KSO_WM_UNIT_HIGHLIGHT" val="0"/>
  <p:tag name="KSO_WM_UNIT_COMPATIBLE" val="0"/>
  <p:tag name="KSO_WM_UNIT_DIAGRAM_ISNUMVISUAL" val="0"/>
  <p:tag name="KSO_WM_UNIT_DIAGRAM_ISREFERUNIT" val="0"/>
  <p:tag name="KSO_WM_UNIT_TYPE" val="d"/>
  <p:tag name="KSO_WM_UNIT_INDEX" val="2"/>
  <p:tag name="KSO_WM_UNIT_ID" val="custom20234953_1*d*2"/>
  <p:tag name="KSO_WM_TEMPLATE_CATEGORY" val="custom"/>
  <p:tag name="KSO_WM_TEMPLATE_INDEX" val="20234953"/>
  <p:tag name="KSO_WM_UNIT_LAYERLEVEL" val="1"/>
  <p:tag name="KSO_WM_TAG_VERSION" val="3.0"/>
  <p:tag name="KSO_WM_BEAUTIFY_FLAG" val="#wm#"/>
  <p:tag name="KSO_WM_UNIT_PICTURE_SUBTYPE" val="b"/>
</p:tagLst>
</file>

<file path=ppt/tags/tag6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h_f"/>
  <p:tag name="KSO_WM_UNIT_INDEX" val="1_1"/>
  <p:tag name="KSO_WM_UNIT_ID" val="custom20234953_1*h_f*1_1"/>
  <p:tag name="KSO_WM_TEMPLATE_CATEGORY" val="custom"/>
  <p:tag name="KSO_WM_TEMPLATE_INDEX" val="20234953"/>
  <p:tag name="KSO_WM_UNIT_LAYERLEVEL" val="1_1"/>
  <p:tag name="KSO_WM_TAG_VERSION" val="3.0"/>
  <p:tag name="KSO_WM_BEAUTIFY_FLAG" val="#wm#"/>
  <p:tag name="KSO_WM_UNIT_VALUE" val="198"/>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TYPE" val="1"/>
  <p:tag name="KSO_WM_UNIT_TEXT_LAYER_COUNT" val="1"/>
</p:tagLst>
</file>

<file path=ppt/tags/tag6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h_a"/>
  <p:tag name="KSO_WM_UNIT_INDEX" val="1_1"/>
  <p:tag name="KSO_WM_UNIT_ID" val="custom20234953_1*h_a*1_1"/>
  <p:tag name="KSO_WM_TEMPLATE_CATEGORY" val="custom"/>
  <p:tag name="KSO_WM_TEMPLATE_INDEX" val="20234953"/>
  <p:tag name="KSO_WM_UNIT_LAYERLEVEL" val="1_1"/>
  <p:tag name="KSO_WM_TAG_VERSION" val="3.0"/>
  <p:tag name="KSO_WM_BEAUTIFY_FLAG" val="#wm#"/>
  <p:tag name="KSO_WM_UNIT_VALUE" val="17"/>
  <p:tag name="KSO_WM_UNIT_PRESET_TEXT" val="单击此处添加标题"/>
  <p:tag name="KSO_WM_UNIT_TEXT_TYPE" val="1"/>
</p:tagLst>
</file>

<file path=ppt/tags/tag68.xml><?xml version="1.0" encoding="utf-8"?>
<p:tagLst xmlns:p="http://schemas.openxmlformats.org/presentationml/2006/main">
  <p:tag name="KSO_WM_SLIDE_ID" val="custom20234953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420.2*377.05"/>
  <p:tag name="KSO_WM_SLIDE_POSITION" val="468.05*124.75"/>
  <p:tag name="KSO_WM_TAG_VERSION" val="3.0"/>
  <p:tag name="KSO_WM_BEAUTIFY_FLAG" val="#wm#"/>
  <p:tag name="KSO_WM_TEMPLATE_CATEGORY" val="custom"/>
  <p:tag name="KSO_WM_TEMPLATE_INDEX" val="20234953"/>
  <p:tag name="KSO_WM_SLIDE_LAYOUT" val="a_d_h"/>
  <p:tag name="KSO_WM_SLIDE_LAYOUT_CNT" val="1_2_1"/>
</p:tagLst>
</file>

<file path=ppt/tags/tag6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a"/>
  <p:tag name="KSO_WM_UNIT_INDEX" val="1"/>
  <p:tag name="KSO_WM_UNIT_ID" val="custom20235220_1*a*1"/>
  <p:tag name="KSO_WM_TEMPLATE_CATEGORY" val="custom"/>
  <p:tag name="KSO_WM_TEMPLATE_INDEX" val="20235220"/>
  <p:tag name="KSO_WM_UNIT_LAYERLEVEL" val="1"/>
  <p:tag name="KSO_WM_TAG_VERSION" val="3.0"/>
  <p:tag name="KSO_WM_BEAUTIFY_FLAG" val="#wm#"/>
  <p:tag name="KSO_WM_UNIT_VALUE" val="16"/>
  <p:tag name="KSO_WM_UNIT_PRESET_TEXT" val="单击此处添加文档标题内容"/>
  <p:tag name="KSO_WM_UNIT_TEXT_TYPE" val="1"/>
</p:tagLst>
</file>

<file path=ppt/tags/tag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20_1*i*2"/>
  <p:tag name="KSO_WM_TEMPLATE_CATEGORY" val="custom"/>
  <p:tag name="KSO_WM_TEMPLATE_INDEX" val="20235220"/>
  <p:tag name="KSO_WM_UNIT_LAYERLEVEL" val="1"/>
  <p:tag name="KSO_WM_TAG_VERSION" val="3.0"/>
  <p:tag name="KSO_WM_BEAUTIFY_FLAG" val="#wm#"/>
  <p:tag name="KSO_WM_UNIT_TYPE" val="i"/>
  <p:tag name="KSO_WM_UNIT_INDEX" val="2"/>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20_1*i*3"/>
  <p:tag name="KSO_WM_TEMPLATE_CATEGORY" val="custom"/>
  <p:tag name="KSO_WM_TEMPLATE_INDEX" val="20235220"/>
  <p:tag name="KSO_WM_UNIT_LAYERLEVEL" val="1"/>
  <p:tag name="KSO_WM_TAG_VERSION" val="3.0"/>
  <p:tag name="KSO_WM_BEAUTIFY_FLAG" val="#wm#"/>
  <p:tag name="KSO_WM_UNIT_TYPE" val="i"/>
  <p:tag name="KSO_WM_UNIT_INDEX" val="3"/>
</p:tagLst>
</file>

<file path=ppt/tags/tag7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TYPE" val="i"/>
  <p:tag name="KSO_WM_UNIT_INDEX" val="1"/>
  <p:tag name="KSO_WM_UNIT_ID" val="custom20235220_1*i*1"/>
  <p:tag name="KSO_WM_TEMPLATE_CATEGORY" val="custom"/>
  <p:tag name="KSO_WM_TEMPLATE_INDEX" val="20235220"/>
  <p:tag name="KSO_WM_UNIT_LAYERLEVEL" val="1"/>
  <p:tag name="KSO_WM_TAG_VERSION" val="3.0"/>
  <p:tag name="KSO_WM_UNIT_PIC_EFFECT" val="1"/>
</p:tagLst>
</file>

<file path=ppt/tags/tag73.xml><?xml version="1.0" encoding="utf-8"?>
<p:tagLst xmlns:p="http://schemas.openxmlformats.org/presentationml/2006/main">
  <p:tag name="KSO_WM_BEAUTIFY_FLAG" val="#wm#"/>
  <p:tag name="KSO_WM_UNIT_VALUE" val="914*1494"/>
  <p:tag name="KSO_WM_UNIT_HIGHLIGHT" val="0"/>
  <p:tag name="KSO_WM_UNIT_COMPATIBLE" val="0"/>
  <p:tag name="KSO_WM_UNIT_DIAGRAM_ISNUMVISUAL" val="0"/>
  <p:tag name="KSO_WM_UNIT_DIAGRAM_ISREFERUNIT" val="0"/>
  <p:tag name="KSO_WM_UNIT_TYPE" val="d"/>
  <p:tag name="KSO_WM_UNIT_INDEX" val="1"/>
  <p:tag name="KSO_WM_UNIT_ID" val="custom20235220_1*d*1"/>
  <p:tag name="KSO_WM_TEMPLATE_CATEGORY" val="custom"/>
  <p:tag name="KSO_WM_TEMPLATE_INDEX" val="20235220"/>
  <p:tag name="KSO_WM_UNIT_LAYERLEVEL" val="1"/>
  <p:tag name="KSO_WM_TAG_VERSION" val="3.0"/>
  <p:tag name="KSO_WM_UNIT_PIC_EFFECT" val="1"/>
  <p:tag name="KSO_WM_UNIT_PICTURE_SUBTYPE" val="b"/>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custom20235220_1*f*1"/>
  <p:tag name="KSO_WM_TEMPLATE_CATEGORY" val="custom"/>
  <p:tag name="KSO_WM_TEMPLATE_INDEX" val="20235220"/>
  <p:tag name="KSO_WM_UNIT_LAYERLEVEL" val="1"/>
  <p:tag name="KSO_WM_TAG_VERSION" val="3.0"/>
  <p:tag name="KSO_WM_BEAUTIFY_FLAG" val="#wm#"/>
  <p:tag name="KSO_WM_UNIT_SUBTYPE" val="a"/>
  <p:tag name="KSO_WM_UNIT_TEXT_LAYER_COUNT" val="1"/>
  <p:tag name="KSO_WM_UNIT_NOCLEAR" val="0"/>
  <p:tag name="KSO_WM_UNIT_TYPE" val="f"/>
  <p:tag name="KSO_WM_UNIT_INDEX" val="1"/>
  <p:tag name="KSO_WM_UNIT_VALUE" val="76"/>
  <p:tag name="KSO_WM_UNIT_PRESET_TEXT" val="单击此处输入你的项正文，文字是您思想的提炼，请尽量言简意赅的阐述观点单击此处输入你的项正文。"/>
  <p:tag name="KSO_WM_UNIT_TEXT_TYPE" val="1"/>
</p:tagLst>
</file>

<file path=ppt/tags/tag75.xml><?xml version="1.0" encoding="utf-8"?>
<p:tagLst xmlns:p="http://schemas.openxmlformats.org/presentationml/2006/main">
  <p:tag name="KSO_WM_BEAUTIFY_FLAG" val="#wm#"/>
  <p:tag name="KSO_WM_TEMPLATE_CATEGORY" val="custom"/>
  <p:tag name="KSO_WM_TEMPLATE_INDEX" val="20235220"/>
  <p:tag name="RESOURCE_RECORD_KEY" val="{&quot;10&quot;:[20090547],&quot;65&quot;:[3]}"/>
  <p:tag name="KSO_WM_SLIDE_ID" val="custom20235220_1"/>
  <p:tag name="KSO_WM_TEMPLATE_SUBCATEGORY" val="0"/>
  <p:tag name="KSO_WM_TEMPLATE_MASTER_TYPE" val="0"/>
  <p:tag name="KSO_WM_TEMPLATE_COLOR_TYPE" val="0"/>
  <p:tag name="KSO_WM_SLIDE_TYPE" val="text"/>
  <p:tag name="KSO_WM_SLIDE_SUBTYPE" val="picTxt"/>
  <p:tag name="KSO_WM_SLIDE_ITEM_CNT" val="0"/>
  <p:tag name="KSO_WM_SLIDE_INDEX" val="1"/>
  <p:tag name="KSO_WM_SLIDE_SIZE" val="870*318"/>
  <p:tag name="KSO_WM_SLIDE_POSITION" val="62*123"/>
  <p:tag name="KSO_WM_TAG_VERSION" val="3.0"/>
  <p:tag name="KSO_WM_SLIDE_LAYOUT" val="a_d_f"/>
  <p:tag name="KSO_WM_SLIDE_LAYOUT_CNT" val="1_1_1"/>
  <p:tag name="resource_record_key" val="{&quot;10&quot;:[20090547,4521271],&quot;65&quot;:[20235220]}"/>
</p:tagLst>
</file>

<file path=ppt/tags/tag76.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77.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78.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79.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0.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1.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2.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3.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4.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5.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6.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7.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8.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89.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9.xml><?xml version="1.0" encoding="utf-8"?>
<p:tagLst xmlns:p="http://schemas.openxmlformats.org/presentationml/2006/main">
  <p:tag name="KSO_WM_UNIT_TYPE" val="i"/>
  <p:tag name="KSO_WM_UNIT_INDEX" val="9"/>
  <p:tag name="KSO_WM_BEAUTIFY_FLAG" val="#wm#"/>
  <p:tag name="KSO_WM_TAG_VERSION" val="3.0"/>
  <p:tag name="KSO_WM_UNIT_ID" val="_11*i*9"/>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0.xml><?xml version="1.0" encoding="utf-8"?>
<p:tagLst xmlns:p="http://schemas.openxmlformats.org/presentationml/2006/main">
  <p:tag name="KSO_WM_DIAGRAM_VIRTUALLY_FRAME" val="{&quot;height&quot;:359.39307086614167,&quot;left&quot;:80.94866141732282,&quot;top&quot;:129.82149606299214,&quot;width&quot;:796.8825196850393}"/>
</p:tagLst>
</file>

<file path=ppt/tags/tag91.xml><?xml version="1.0" encoding="utf-8"?>
<p:tagLst xmlns:p="http://schemas.openxmlformats.org/presentationml/2006/main">
  <p:tag name="KSO_WM_UNIT_ISCONTENTSTITLE" val="0"/>
  <p:tag name="KSO_WM_UNIT_ISNUMDGMTITLE" val="0"/>
  <p:tag name="KSO_WM_UNIT_NOCLEAR" val="0"/>
  <p:tag name="KSO_WM_UNIT_VALUE" val="29"/>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1985_1*a*1"/>
  <p:tag name="KSO_WM_TEMPLATE_CATEGORY" val="diagram"/>
  <p:tag name="KSO_WM_TEMPLATE_INDEX" val="20231985"/>
  <p:tag name="KSO_WM_UNIT_LAYERLEVEL" val="1"/>
  <p:tag name="KSO_WM_TAG_VERSION" val="3.0"/>
  <p:tag name="KSO_WM_BEAUTIFY_FLAG" val="#wm#"/>
  <p:tag name="KSO_WM_UNIT_TEXT_TYPE" val="1"/>
  <p:tag name="KSO_WM_UNIT_PRESET_TEXT" val="单击此处添加标题"/>
  <p:tag name="KSO_WM_UNIT_TEXT_FILL_FORE_SCHEMECOLOR_INDEX" val="13"/>
  <p:tag name="KSO_WM_UNIT_TEXT_FILL_TYPE" val="1"/>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985_1*l_h_i*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85914537532,&quot;left&quot;:95.95275590551182,&quot;top&quot;:137.6484949112869,&quot;width&quot;:769.5939370078739}"/>
  <p:tag name="KSO_WM_DIAGRAM_COLOR_MATCH_VALUE" val="{&quot;shape&quot;:{&quot;fill&quot;:{&quot;solid&quot;:{&quot;brightness&quot;:0,&quot;colorType&quot;:2,&quot;rgb&quot;:&quot;#ffffff&quot;,&quot;transparency&quot;:0.8500000238418579},&quot;type&quot;:1},&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FILL_FORE_SCHEMECOLOR_INDEX" val="2"/>
  <p:tag name="KSO_WM_UNIT_FILL_FORE_SCHEMECOLOR_INDEX_BRIGHTNESS" val="0.6"/>
  <p:tag name="KSO_WM_BEAUTIFY_FLAG" val="#wm#"/>
  <p:tag name="KSO_WM_UNIT_LINE_FORE_SCHEMECOLOR_INDEX" val="5"/>
  <p:tag name="KSO_WM_UNIT_LINE_FILL_TYPE" val="2"/>
  <p:tag name="KSO_WM_UNIT_TEXT_FILL_FORE_SCHEMECOLOR_INDEX" val="2"/>
  <p:tag name="KSO_WM_UNIT_TEXT_FILL_TYPE" val="1"/>
  <p:tag name="KSO_WM_UNIT_USESOURCEFORMAT_APPLY" val="1"/>
</p:tagLst>
</file>

<file path=ppt/tags/tag93.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985_1*l_h_f*1_2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85914537532,&quot;left&quot;:95.95275590551182,&quot;top&quot;:137.6484949112869,&quot;width&quot;:769.59393700787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BEAUTIFY_FLAG" val="#wm#"/>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985_1*l_h_i*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85914537532,&quot;left&quot;:95.95275590551182,&quot;top&quot;:137.6484949112869,&quot;width&quot;:769.5939370078739}"/>
  <p:tag name="KSO_WM_DIAGRAM_COLOR_MATCH_VALUE" val="{&quot;shape&quot;:{&quot;fill&quot;:{&quot;gradient&quot;:[{&quot;brightness&quot;:0,&quot;colorType&quot;:1,&quot;foreColorIndex&quot;:5,&quot;pos&quot;:0,&quot;transparency&quot;:0},{&quot;brightness&quot;:0,&quot;colorType&quot;:1,&quot;foreColorIndex&quot;:5,&quot;pos&quot;:0.5,&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BEAUTIFY_FLAG" val="#wm#"/>
  <p:tag name="KSO_WM_UNIT_FILL_TYPE" val="3"/>
  <p:tag name="KSO_WM_UNIT_SHADOW_SCHEMECOLOR_INDEX" val="5"/>
  <p:tag name="KSO_WM_UNIT_TEXT_FILL_FORE_SCHEMECOLOR_INDEX" val="2"/>
  <p:tag name="KSO_WM_UNIT_TEXT_FILL_TYPE" val="1"/>
  <p:tag name="KSO_WM_UNIT_USESOURCEFORMAT_APPLY" val="1"/>
</p:tagLst>
</file>

<file path=ppt/tags/tag95.xml><?xml version="1.0" encoding="utf-8"?>
<p:tagLst xmlns:p="http://schemas.openxmlformats.org/presentationml/2006/main">
  <p:tag name="KSO_WM_UNIT_BLOCK" val="0"/>
  <p:tag name="KSO_WM_UNIT_DEC_AREA_ID" val="c37347cbc0a24348939d931e37367649"/>
  <p:tag name="KSO_WM_UNIT_DEFAULT_FONT" val="12;18;2"/>
  <p:tag name="KSO_WM_UNIT_SUBTYPE" val="a"/>
  <p:tag name="KSO_WM_UNIT_NOCLEAR" val="0"/>
  <p:tag name="KSO_WM_UNIT_VALUE" val="46"/>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985_1*l_h_f*1_1_1"/>
  <p:tag name="KSO_WM_TEMPLATE_CATEGORY" val="diagram"/>
  <p:tag name="KSO_WM_TEMPLATE_INDEX" val="20231985"/>
  <p:tag name="KSO_WM_UNIT_LAYERLEVEL" val="1_1_1"/>
  <p:tag name="KSO_WM_TAG_VERSION" val="3.0"/>
  <p:tag name="KSO_WM_DIAGRAM_VERSION" val="3"/>
  <p:tag name="KSO_WM_DIAGRAM_COLOR_TEXT_CAN_REMOVE" val="n"/>
  <p:tag name="KSO_WM_DIAGRAM_MAX_ITEMCNT" val="2"/>
  <p:tag name="KSO_WM_DIAGRAM_MIN_ITEMCNT" val="2"/>
  <p:tag name="KSO_WM_DIAGRAM_VIRTUALLY_FRAME" val="{&quot;height&quot;:340.485914537532,&quot;left&quot;:95.95275590551182,&quot;top&quot;:137.6484949112869,&quot;width&quot;:769.59393700787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COLOR_TRICK" val="1"/>
  <p:tag name="KSO_WM_UNIT_TEXT_TYPE" val="1"/>
  <p:tag name="KSO_WM_UNIT_TEXT_LAYER_COUNT" val="1"/>
  <p:tag name="KSO_WM_BEAUTIFY_FLAG" val="#wm#"/>
  <p:tag name="KSO_WM_UNIT_PRESET_TEXT" val="单击此处输入智能图形单击此处输入智能图形单击此处输入智能图形单击此处输入智能图形单击此处输入智能图形"/>
  <p:tag name="KSO_WM_UNIT_TEXT_FILL_FORE_SCHEMECOLOR_INDEX" val="1"/>
  <p:tag name="KSO_WM_UNIT_TEXT_FILL_TYPE" val="1"/>
  <p:tag name="KSO_WM_UNIT_USESOURCEFORMAT_APPLY" val="1"/>
</p:tagLst>
</file>

<file path=ppt/tags/tag96.xml><?xml version="1.0" encoding="utf-8"?>
<p:tagLst xmlns:p="http://schemas.openxmlformats.org/presentationml/2006/main">
  <p:tag name="KSO_WM_SLIDE_ID" val="diagram20231985_1"/>
  <p:tag name="KSO_WM_TEMPLATE_SUBCATEGORY" val="0"/>
  <p:tag name="KSO_WM_TEMPLATE_MASTER_TYPE" val="0"/>
  <p:tag name="KSO_WM_TEMPLATE_COLOR_TYPE" val="0"/>
  <p:tag name="KSO_WM_SLIDE_TYPE" val="text"/>
  <p:tag name="KSO_WM_SLIDE_SUBTYPE" val="diag"/>
  <p:tag name="KSO_WM_SLIDE_ITEM_CNT" val="2"/>
  <p:tag name="KSO_WM_SLIDE_INDEX" val="1"/>
  <p:tag name="KSO_WM_SLIDE_SIZE" val="769.587*340.464"/>
  <p:tag name="KSO_WM_SLIDE_POSITION" val="95.9528*137.648"/>
  <p:tag name="KSO_WM_DIAGRAM_GROUP_CODE" val="l1-1"/>
  <p:tag name="KSO_WM_SLIDE_DIAGTYPE" val="l"/>
  <p:tag name="KSO_WM_TAG_VERSION" val="3.0"/>
  <p:tag name="KSO_WM_BEAUTIFY_FLAG" val="#wm#"/>
  <p:tag name="KSO_WM_TEMPLATE_CATEGORY" val="diagram"/>
  <p:tag name="KSO_WM_TEMPLATE_INDEX" val="20231985"/>
  <p:tag name="KSO_WM_SLIDE_LAYOUT" val="a_l"/>
  <p:tag name="KSO_WM_SLIDE_LAYOUT_CNT" val="1_1"/>
</p:tagLst>
</file>

<file path=ppt/tags/tag97.xml><?xml version="1.0" encoding="utf-8"?>
<p:tagLst xmlns:p="http://schemas.openxmlformats.org/presentationml/2006/main">
  <p:tag name="KSO_WM_UNIT_TYPE" val="a"/>
  <p:tag name="KSO_WM_UNIT_INDEX" val="1"/>
  <p:tag name="KSO_WM_BEAUTIFY_FLAG" val="#wm#"/>
  <p:tag name="KSO_WM_TAG_VERSION" val="3.0"/>
  <p:tag name="KSO_WM_UNIT_ID" val="custom20235973_9*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73"/>
  <p:tag name="KSO_WM_TEMPLATE_CATEGORY" val="custom"/>
  <p:tag name="KSO_WM_UNIT_ISCONTENTSTITLE" val="0"/>
</p:tagLst>
</file>

<file path=ppt/tags/tag98.xml><?xml version="1.0" encoding="utf-8"?>
<p:tagLst xmlns:p="http://schemas.openxmlformats.org/presentationml/2006/main">
  <p:tag name="KSO_WM_UNIT_TYPE" val="b"/>
  <p:tag name="KSO_WM_UNIT_INDEX" val="1"/>
  <p:tag name="KSO_WM_BEAUTIFY_FLAG" val="#wm#"/>
  <p:tag name="KSO_WM_TAG_VERSION" val="3.0"/>
  <p:tag name="KSO_WM_UNIT_ID" val="custom20235973_9*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5973"/>
  <p:tag name="KSO_WM_TEMPLATE_CATEGORY" val="custom"/>
  <p:tag name="KSO_WM_UNIT_ISCONTENTSTITLE" val="0"/>
  <p:tag name="KSO_WM_UNIT_VALUE" val="10"/>
</p:tagLst>
</file>

<file path=ppt/tags/tag99.xml><?xml version="1.0" encoding="utf-8"?>
<p:tagLst xmlns:p="http://schemas.openxmlformats.org/presentationml/2006/main">
  <p:tag name="KSO_WM_SLIDE_TYPE" val="endPage"/>
  <p:tag name="KSO_WM_TEMPLATE_SUBCATEGORY" val="29"/>
  <p:tag name="KSO_WM_TEMPLATE_COLOR_TYPE" val="0"/>
  <p:tag name="KSO_WM_TAG_VERSION" val="3.0"/>
  <p:tag name="KSO_WM_SLIDE_SUBTYPE" val="pureTxt"/>
  <p:tag name="KSO_WM_SLIDE_ITEM_CNT" val="0"/>
  <p:tag name="KSO_WM_BEAUTIFY_FLAG" val="#wm#"/>
  <p:tag name="KSO_WM_TEMPLATE_INDEX" val="20235973"/>
  <p:tag name="KSO_WM_TEMPLATE_CATEGORY" val="custom"/>
  <p:tag name="KSO_WM_SLIDE_INDEX" val="9"/>
  <p:tag name="KSO_WM_SLIDE_ID" val="custom20235973_9"/>
  <p:tag name="KSO_WM_TEMPLATE_MASTER_TYPE" val="0"/>
  <p:tag name="KSO_WM_SLIDE_LAYOUT" val="a_b_f"/>
  <p:tag name="KSO_WM_SLIDE_LAYOUT_CNT" val="1_1_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7">
      <a:majorFont>
        <a:latin typeface="思源宋体 CN Heavy"/>
        <a:ea typeface="思源宋体 CN Heavy"/>
        <a:cs typeface=""/>
      </a:majorFont>
      <a:minorFont>
        <a:latin typeface="思源黑体 CN Bold"/>
        <a:ea typeface="思源黑体 CN 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0325-4">
      <a:dk1>
        <a:srgbClr val="333333"/>
      </a:dk1>
      <a:lt1>
        <a:sysClr val="window" lastClr="FFFFFF"/>
      </a:lt1>
      <a:dk2>
        <a:srgbClr val="000000"/>
      </a:dk2>
      <a:lt2>
        <a:srgbClr val="FFF6E5"/>
      </a:lt2>
      <a:accent1>
        <a:srgbClr val="F7C869"/>
      </a:accent1>
      <a:accent2>
        <a:srgbClr val="F69D4C"/>
      </a:accent2>
      <a:accent3>
        <a:srgbClr val="7DBDFB"/>
      </a:accent3>
      <a:accent4>
        <a:srgbClr val="3E66D6"/>
      </a:accent4>
      <a:accent5>
        <a:srgbClr val="EBAC94"/>
      </a:accent5>
      <a:accent6>
        <a:srgbClr val="DD8B70"/>
      </a:accent6>
      <a:hlink>
        <a:srgbClr val="0026E5"/>
      </a:hlink>
      <a:folHlink>
        <a:srgbClr val="7E1FAD"/>
      </a:folHlink>
    </a:clrScheme>
    <a:fontScheme name="02-微软雅黑唯一标准">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normAutofit/>
      </a:bodyPr>
      <a:lstStyle>
        <a:defPPr>
          <a:lnSpc>
            <a:spcPct val="140000"/>
          </a:lnSpc>
          <a:defRPr lang="zh-CN" altLang="en-US" sz="2400" kern="100" dirty="0">
            <a:effectLst/>
            <a:latin typeface="+mn-ea"/>
            <a:cs typeface="江城圆体 400W" panose="020B05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游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3886</Words>
  <Application>WPS 演示</Application>
  <PresentationFormat>宽屏</PresentationFormat>
  <Paragraphs>153</Paragraphs>
  <Slides>17</Slides>
  <Notes>37</Notes>
  <HiddenSlides>1</HiddenSlides>
  <MMClips>1</MMClips>
  <ScaleCrop>false</ScaleCrop>
  <HeadingPairs>
    <vt:vector size="6" baseType="variant">
      <vt:variant>
        <vt:lpstr>已用的字体</vt:lpstr>
      </vt:variant>
      <vt:variant>
        <vt:i4>16</vt:i4>
      </vt:variant>
      <vt:variant>
        <vt:lpstr>主题</vt:lpstr>
      </vt:variant>
      <vt:variant>
        <vt:i4>2</vt:i4>
      </vt:variant>
      <vt:variant>
        <vt:lpstr>幻灯片标题</vt:lpstr>
      </vt:variant>
      <vt:variant>
        <vt:i4>17</vt:i4>
      </vt:variant>
    </vt:vector>
  </HeadingPairs>
  <TitlesOfParts>
    <vt:vector size="35" baseType="lpstr">
      <vt:lpstr>Arial</vt:lpstr>
      <vt:lpstr>宋体</vt:lpstr>
      <vt:lpstr>Wingdings</vt:lpstr>
      <vt:lpstr>思源黑体 CN Bold</vt:lpstr>
      <vt:lpstr>思源宋体 CN Heavy</vt:lpstr>
      <vt:lpstr>Times New Roman</vt:lpstr>
      <vt:lpstr>锐字真言体免费商用</vt:lpstr>
      <vt:lpstr>微软雅黑</vt:lpstr>
      <vt:lpstr>Arial Unicode MS</vt:lpstr>
      <vt:lpstr>MiSans Normal</vt:lpstr>
      <vt:lpstr>思源宋体 Heavy</vt:lpstr>
      <vt:lpstr>黑体</vt:lpstr>
      <vt:lpstr>Wingdings</vt:lpstr>
      <vt:lpstr>MiSans Demibold</vt:lpstr>
      <vt:lpstr>Segoe Print</vt:lpstr>
      <vt:lpstr>江城圆体 400W</vt:lpstr>
      <vt:lpstr>Office 主题​​</vt:lpstr>
      <vt:lpstr>2_Office 主题​​</vt:lpstr>
      <vt:lpstr>PowerPoint 演示文稿</vt:lpstr>
      <vt:lpstr>Introduction</vt:lpstr>
      <vt:lpstr>PowerPoint 演示文稿</vt:lpstr>
      <vt:lpstr>PowerPoint 演示文稿</vt:lpstr>
      <vt:lpstr>PowerPoint 演示文稿</vt:lpstr>
      <vt:lpstr>PowerPoint 演示文稿</vt:lpstr>
      <vt:lpstr>Different types of fasting</vt:lpstr>
      <vt:lpstr>PowerPoint 演示文稿</vt:lpstr>
      <vt:lpstr>PowerPoint 演示文稿</vt:lpstr>
      <vt:lpstr>PowerPoint 演示文稿</vt:lpstr>
      <vt:lpstr>PowerPoint 演示文稿</vt:lpstr>
      <vt:lpstr>Correlative animal studies</vt:lpstr>
      <vt:lpstr>How about human studies?</vt:lpstr>
      <vt:lpstr>PowerPoint 演示文稿</vt:lpstr>
      <vt:lpstr>PowerPoint 演示文稿</vt:lpstr>
      <vt:lpstr>Conclusion</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WPS_1389905284</cp:lastModifiedBy>
  <cp:revision>185</cp:revision>
  <dcterms:created xsi:type="dcterms:W3CDTF">2022-01-04T10:51:00Z</dcterms:created>
  <dcterms:modified xsi:type="dcterms:W3CDTF">2025-06-10T06:44:26Z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B6D80DD3169D444DA3F37B99D0C752FB_12</vt:lpwstr>
  </property>
  <property fmtid="{D5CDD505-2E9C-101B-9397-08002B2CF9AE}" pid="3" name="KSOProductBuildVer">
    <vt:lpwstr>2052-12.1.0.21171</vt:lpwstr>
  </property>
  <property fmtid="{D5CDD505-2E9C-101B-9397-08002B2CF9AE}" pid="4" name="KSOTemplateUUID">
    <vt:lpwstr>v1.0_mb_5K7t5qi5pNEA2xb4nm58+Q==</vt:lpwstr>
  </property>
</Properties>
</file>