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6"/>
  </p:notesMasterIdLst>
  <p:handoutMasterIdLst>
    <p:handoutMasterId r:id="rId43"/>
  </p:handoutMasterIdLst>
  <p:sldIdLst>
    <p:sldId id="486" r:id="rId3"/>
    <p:sldId id="335" r:id="rId4"/>
    <p:sldId id="393" r:id="rId5"/>
    <p:sldId id="547" r:id="rId7"/>
    <p:sldId id="550" r:id="rId8"/>
    <p:sldId id="655" r:id="rId9"/>
    <p:sldId id="553" r:id="rId10"/>
    <p:sldId id="554" r:id="rId11"/>
    <p:sldId id="562" r:id="rId12"/>
    <p:sldId id="584" r:id="rId13"/>
    <p:sldId id="658" r:id="rId14"/>
    <p:sldId id="657" r:id="rId15"/>
    <p:sldId id="338" r:id="rId16"/>
    <p:sldId id="555" r:id="rId17"/>
    <p:sldId id="556" r:id="rId18"/>
    <p:sldId id="557" r:id="rId19"/>
    <p:sldId id="560" r:id="rId20"/>
    <p:sldId id="576" r:id="rId21"/>
    <p:sldId id="659" r:id="rId22"/>
    <p:sldId id="569" r:id="rId23"/>
    <p:sldId id="660" r:id="rId24"/>
    <p:sldId id="663" r:id="rId25"/>
    <p:sldId id="664" r:id="rId26"/>
    <p:sldId id="661" r:id="rId27"/>
    <p:sldId id="571" r:id="rId28"/>
    <p:sldId id="567" r:id="rId29"/>
    <p:sldId id="343" r:id="rId30"/>
    <p:sldId id="596" r:id="rId31"/>
    <p:sldId id="565" r:id="rId32"/>
    <p:sldId id="572" r:id="rId33"/>
    <p:sldId id="669" r:id="rId34"/>
    <p:sldId id="662" r:id="rId35"/>
    <p:sldId id="633" r:id="rId36"/>
    <p:sldId id="711" r:id="rId37"/>
    <p:sldId id="767" r:id="rId38"/>
    <p:sldId id="345" r:id="rId39"/>
    <p:sldId id="599" r:id="rId40"/>
    <p:sldId id="598" r:id="rId41"/>
    <p:sldId id="347" r:id="rId42"/>
  </p:sldIdLst>
  <p:sldSz cx="9144000" cy="5143500" type="screen16x9"/>
  <p:notesSz cx="6858000" cy="9144000"/>
  <p:embeddedFontLst>
    <p:embeddedFont>
      <p:font typeface="思源黑体 CN Normal" panose="020B0400000000000000" charset="-122"/>
      <p:regular r:id="rId48"/>
    </p:embeddedFont>
    <p:embeddedFont>
      <p:font typeface="思源宋体 CN Heavy" panose="02020900000000000000" charset="-122"/>
      <p:bold r:id="rId49"/>
    </p:embeddedFont>
    <p:embeddedFont>
      <p:font typeface="Century Gothic" panose="020B0502020202020204" charset="0"/>
      <p:regular r:id="rId50"/>
      <p:bold r:id="rId51"/>
      <p:italic r:id="rId52"/>
      <p:boldItalic r:id="rId53"/>
    </p:embeddedFont>
    <p:embeddedFont>
      <p:font typeface="微软雅黑" panose="020B0503020204020204" charset="-122"/>
      <p:regular r:id="rId54"/>
    </p:embeddedFont>
    <p:embeddedFont>
      <p:font typeface="汉仪青云简" panose="00020600040101010101" charset="-122"/>
      <p:regular r:id="rId55"/>
    </p:embeddedFont>
  </p:embeddedFontLst>
  <p:custDataLst>
    <p:tags r:id="rId5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95" userDrawn="1">
          <p15:clr>
            <a:srgbClr val="A4A3A4"/>
          </p15:clr>
        </p15:guide>
        <p15:guide id="2" pos="5498" userDrawn="1">
          <p15:clr>
            <a:srgbClr val="A4A3A4"/>
          </p15:clr>
        </p15:guide>
        <p15:guide id="4" orient="horz" pos="328" userDrawn="1">
          <p15:clr>
            <a:srgbClr val="A4A3A4"/>
          </p15:clr>
        </p15:guide>
        <p15:guide id="6" orient="horz" pos="2826" userDrawn="1">
          <p15:clr>
            <a:srgbClr val="A4A3A4"/>
          </p15:clr>
        </p15:guide>
        <p15:guide id="7" pos="286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qiu" initials="q" lastIdx="1" clrIdx="0"/>
  <p:cmAuthor id="1483810881" name="WPS_1679281038" initials="W"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33C65"/>
    <a:srgbClr val="FFFFFF"/>
    <a:srgbClr val="EEECEA"/>
    <a:srgbClr val="992A2C"/>
    <a:srgbClr val="20517C"/>
    <a:srgbClr val="F8F8F9"/>
    <a:srgbClr val="F6F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showGuides="1">
      <p:cViewPr varScale="1">
        <p:scale>
          <a:sx n="107" d="100"/>
          <a:sy n="107" d="100"/>
        </p:scale>
        <p:origin x="91" y="192"/>
      </p:cViewPr>
      <p:guideLst>
        <p:guide pos="95"/>
        <p:guide pos="5498"/>
        <p:guide orient="horz" pos="328"/>
        <p:guide orient="horz" pos="2826"/>
        <p:guide pos="286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6" Type="http://schemas.openxmlformats.org/officeDocument/2006/relationships/tags" Target="tags/tag261.xml"/><Relationship Id="rId55" Type="http://schemas.openxmlformats.org/officeDocument/2006/relationships/font" Target="fonts/font8.fntdata"/><Relationship Id="rId54" Type="http://schemas.openxmlformats.org/officeDocument/2006/relationships/font" Target="fonts/font7.fntdata"/><Relationship Id="rId53" Type="http://schemas.openxmlformats.org/officeDocument/2006/relationships/font" Target="fonts/font6.fntdata"/><Relationship Id="rId52" Type="http://schemas.openxmlformats.org/officeDocument/2006/relationships/font" Target="fonts/font5.fntdata"/><Relationship Id="rId51" Type="http://schemas.openxmlformats.org/officeDocument/2006/relationships/font" Target="fonts/font4.fntdata"/><Relationship Id="rId50" Type="http://schemas.openxmlformats.org/officeDocument/2006/relationships/font" Target="fonts/font3.fntdata"/><Relationship Id="rId5" Type="http://schemas.openxmlformats.org/officeDocument/2006/relationships/slide" Target="slides/slide3.xml"/><Relationship Id="rId49" Type="http://schemas.openxmlformats.org/officeDocument/2006/relationships/font" Target="fonts/font2.fntdata"/><Relationship Id="rId48" Type="http://schemas.openxmlformats.org/officeDocument/2006/relationships/font" Target="fonts/font1.fntdata"/><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Normal" panose="020B0400000000000000" charset="-122"/>
              <a:ea typeface="思源黑体 CN Normal" panose="020B04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Normal" panose="020B0400000000000000" charset="-122"/>
              </a:rPr>
            </a:fld>
            <a:endParaRPr lang="zh-CN" altLang="en-US">
              <a:latin typeface="思源黑体 CN Normal" panose="020B04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Normal" panose="020B0400000000000000" charset="-122"/>
              <a:ea typeface="思源黑体 CN Normal" panose="020B04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Normal" panose="020B0400000000000000" charset="-122"/>
              </a:rPr>
            </a:fld>
            <a:endParaRPr lang="zh-CN" altLang="en-US">
              <a:latin typeface="思源黑体 CN Normal" panose="020B04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Normal" panose="020B0400000000000000" charset="-122"/>
                <a:ea typeface="思源黑体 CN Normal" panose="020B04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Normal" panose="020B0400000000000000" charset="-122"/>
                <a:ea typeface="思源黑体 CN Normal" panose="020B0400000000000000"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Normal" panose="020B0400000000000000" charset="-122"/>
                <a:ea typeface="思源黑体 CN Normal" panose="020B04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Normal" panose="020B0400000000000000" charset="-122"/>
                <a:ea typeface="思源黑体 CN Normal" panose="020B0400000000000000"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1pPr>
    <a:lvl2pPr marL="4572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2pPr>
    <a:lvl3pPr marL="9144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3pPr>
    <a:lvl4pPr marL="13716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4pPr>
    <a:lvl5pPr marL="18288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Molina, L.; Wittich, R.-M.; van Dillewijn, P.; Segura, A. Plant-Bacteria Interactions for the Elimination of Atmospheric Contaminants in Cities. Agronomy 2021, 11, 493.</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Field JA, Sierra-Alvarez R. Microbial degradation of chlorinated dioxins. Chemosphere. 2008 Apr;71(6):1005-18. doi: 10.1016/j.chemosphere.2007.10.03</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Distribution of polychlorinated dibenzo-p-dioxins and dibenzofurans in ambient air of different regions in China</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Gotoh O. Substrate recognition sites in cytochrome P450 family 2 (CYP2) proteins inferred from comparative analyses of amino acid and coding nucleotide sequences. J Biol Chem. 1992 Jan 5;267(1):83-90. </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木卫林">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矩形 3"/>
          <p:cNvSpPr/>
          <p:nvPr userDrawn="1"/>
        </p:nvSpPr>
        <p:spPr>
          <a:xfrm>
            <a:off x="0" y="0"/>
            <a:ext cx="9144000" cy="7184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0"/>
            <a:ext cx="9144000" cy="718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4" name="矩形 3"/>
          <p:cNvSpPr/>
          <p:nvPr userDrawn="1"/>
        </p:nvSpPr>
        <p:spPr>
          <a:xfrm>
            <a:off x="0" y="0"/>
            <a:ext cx="9144000" cy="7184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0"/>
            <a:ext cx="9144000" cy="718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4" name="矩形 3"/>
          <p:cNvSpPr/>
          <p:nvPr userDrawn="1"/>
        </p:nvSpPr>
        <p:spPr>
          <a:xfrm>
            <a:off x="0" y="0"/>
            <a:ext cx="9144000" cy="7184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0"/>
            <a:ext cx="9144000" cy="718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图片占位符 2"/>
          <p:cNvSpPr>
            <a:spLocks noGrp="1"/>
          </p:cNvSpPr>
          <p:nvPr>
            <p:ph type="pic" sz="quarter" idx="10"/>
          </p:nvPr>
        </p:nvSpPr>
        <p:spPr>
          <a:xfrm>
            <a:off x="228600" y="1232376"/>
            <a:ext cx="1563738" cy="1596793"/>
          </a:xfrm>
        </p:spPr>
        <p:txBody>
          <a:bodyPr/>
          <a:lstStyle/>
          <a:p>
            <a:r>
              <a:rPr lang="zh-CN" altLang="en-US"/>
              <a:t>单击图标添加图片</a:t>
            </a:r>
            <a:endParaRPr lang="zh-CN" altLang="en-US"/>
          </a:p>
        </p:txBody>
      </p:sp>
      <p:sp>
        <p:nvSpPr>
          <p:cNvPr id="6" name="图片占位符 2"/>
          <p:cNvSpPr>
            <a:spLocks noGrp="1"/>
          </p:cNvSpPr>
          <p:nvPr>
            <p:ph type="pic" sz="quarter" idx="11"/>
          </p:nvPr>
        </p:nvSpPr>
        <p:spPr>
          <a:xfrm>
            <a:off x="228600" y="3229207"/>
            <a:ext cx="1563738" cy="1596793"/>
          </a:xfrm>
        </p:spPr>
        <p:txBody>
          <a:bodyPr/>
          <a:lstStyle/>
          <a:p>
            <a:r>
              <a:rPr lang="zh-CN" altLang="en-US"/>
              <a:t>单击图标添加图片</a:t>
            </a:r>
            <a:endParaRPr lang="zh-CN" altLang="en-US"/>
          </a:p>
        </p:txBody>
      </p:sp>
      <p:sp>
        <p:nvSpPr>
          <p:cNvPr id="7" name="图片占位符 2"/>
          <p:cNvSpPr>
            <a:spLocks noGrp="1"/>
          </p:cNvSpPr>
          <p:nvPr>
            <p:ph type="pic" sz="quarter" idx="12"/>
          </p:nvPr>
        </p:nvSpPr>
        <p:spPr>
          <a:xfrm>
            <a:off x="4788481" y="1232376"/>
            <a:ext cx="1563738" cy="1596793"/>
          </a:xfrm>
        </p:spPr>
        <p:txBody>
          <a:bodyPr/>
          <a:lstStyle/>
          <a:p>
            <a:r>
              <a:rPr lang="zh-CN" altLang="en-US"/>
              <a:t>单击图标添加图片</a:t>
            </a:r>
            <a:endParaRPr lang="zh-CN" altLang="en-US"/>
          </a:p>
        </p:txBody>
      </p:sp>
      <p:sp>
        <p:nvSpPr>
          <p:cNvPr id="9" name="图片占位符 2"/>
          <p:cNvSpPr>
            <a:spLocks noGrp="1"/>
          </p:cNvSpPr>
          <p:nvPr>
            <p:ph type="pic" sz="quarter" idx="13"/>
          </p:nvPr>
        </p:nvSpPr>
        <p:spPr>
          <a:xfrm>
            <a:off x="4788481" y="3229207"/>
            <a:ext cx="1563738" cy="1596793"/>
          </a:xfrm>
        </p:spPr>
        <p:txBody>
          <a:bodyPr/>
          <a:lstStyle/>
          <a:p>
            <a:r>
              <a:rPr lang="zh-CN" altLang="en-US"/>
              <a:t>单击图标添加图片</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4" name="矩形 3"/>
          <p:cNvSpPr/>
          <p:nvPr userDrawn="1"/>
        </p:nvSpPr>
        <p:spPr>
          <a:xfrm>
            <a:off x="0" y="0"/>
            <a:ext cx="9144000" cy="7184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0"/>
            <a:ext cx="9144000" cy="718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74639" y="1247836"/>
            <a:ext cx="4434840" cy="1647593"/>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2"/>
          <p:cNvSpPr>
            <a:spLocks noGrp="1"/>
          </p:cNvSpPr>
          <p:nvPr>
            <p:ph type="pic" sz="quarter" idx="10"/>
          </p:nvPr>
        </p:nvSpPr>
        <p:spPr>
          <a:xfrm>
            <a:off x="74640" y="1247836"/>
            <a:ext cx="1613486" cy="1647593"/>
          </a:xfrm>
        </p:spPr>
        <p:txBody>
          <a:bodyPr/>
          <a:lstStyle/>
          <a:p>
            <a:r>
              <a:rPr lang="zh-CN" altLang="en-US"/>
              <a:t>单击图标添加图片</a:t>
            </a:r>
            <a:endParaRPr lang="zh-CN" altLang="en-US"/>
          </a:p>
        </p:txBody>
      </p:sp>
      <p:sp>
        <p:nvSpPr>
          <p:cNvPr id="7" name="矩形 6"/>
          <p:cNvSpPr/>
          <p:nvPr userDrawn="1"/>
        </p:nvSpPr>
        <p:spPr>
          <a:xfrm>
            <a:off x="74639" y="3193867"/>
            <a:ext cx="4434840" cy="1647593"/>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图片占位符 2"/>
          <p:cNvSpPr>
            <a:spLocks noGrp="1"/>
          </p:cNvSpPr>
          <p:nvPr>
            <p:ph type="pic" sz="quarter" idx="11"/>
          </p:nvPr>
        </p:nvSpPr>
        <p:spPr>
          <a:xfrm>
            <a:off x="74640" y="3193867"/>
            <a:ext cx="1613486" cy="1647593"/>
          </a:xfrm>
        </p:spPr>
        <p:txBody>
          <a:bodyPr/>
          <a:lstStyle/>
          <a:p>
            <a:r>
              <a:rPr lang="zh-CN" altLang="en-US"/>
              <a:t>单击图标添加图片</a:t>
            </a:r>
            <a:endParaRPr lang="zh-CN" altLang="en-US"/>
          </a:p>
        </p:txBody>
      </p:sp>
      <p:sp>
        <p:nvSpPr>
          <p:cNvPr id="14" name="矩形 13"/>
          <p:cNvSpPr/>
          <p:nvPr userDrawn="1"/>
        </p:nvSpPr>
        <p:spPr>
          <a:xfrm>
            <a:off x="4634520" y="1247836"/>
            <a:ext cx="4434840" cy="1647593"/>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图片占位符 2"/>
          <p:cNvSpPr>
            <a:spLocks noGrp="1"/>
          </p:cNvSpPr>
          <p:nvPr>
            <p:ph type="pic" sz="quarter" idx="12"/>
          </p:nvPr>
        </p:nvSpPr>
        <p:spPr>
          <a:xfrm>
            <a:off x="4634521" y="1247836"/>
            <a:ext cx="1613486" cy="1647593"/>
          </a:xfrm>
        </p:spPr>
        <p:txBody>
          <a:bodyPr/>
          <a:lstStyle/>
          <a:p>
            <a:r>
              <a:rPr lang="zh-CN" altLang="en-US"/>
              <a:t>单击图标添加图片</a:t>
            </a:r>
            <a:endParaRPr lang="zh-CN" altLang="en-US"/>
          </a:p>
        </p:txBody>
      </p:sp>
      <p:sp>
        <p:nvSpPr>
          <p:cNvPr id="16" name="矩形 15"/>
          <p:cNvSpPr/>
          <p:nvPr userDrawn="1"/>
        </p:nvSpPr>
        <p:spPr>
          <a:xfrm>
            <a:off x="4634520" y="3193867"/>
            <a:ext cx="4434840" cy="1647593"/>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图片占位符 2"/>
          <p:cNvSpPr>
            <a:spLocks noGrp="1"/>
          </p:cNvSpPr>
          <p:nvPr>
            <p:ph type="pic" sz="quarter" idx="13"/>
          </p:nvPr>
        </p:nvSpPr>
        <p:spPr>
          <a:xfrm>
            <a:off x="4634521" y="3193867"/>
            <a:ext cx="1613486" cy="1647593"/>
          </a:xfrm>
        </p:spPr>
        <p:txBody>
          <a:bodyPr/>
          <a:lstStyle/>
          <a:p>
            <a:r>
              <a:rPr lang="zh-CN" altLang="en-US"/>
              <a:t>单击图标添加图片</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4" name="矩形 3"/>
          <p:cNvSpPr/>
          <p:nvPr userDrawn="1"/>
        </p:nvSpPr>
        <p:spPr>
          <a:xfrm>
            <a:off x="0" y="0"/>
            <a:ext cx="9144000" cy="7184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0"/>
            <a:ext cx="9144000" cy="718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图片占位符 2"/>
          <p:cNvSpPr>
            <a:spLocks noGrp="1"/>
          </p:cNvSpPr>
          <p:nvPr>
            <p:ph type="pic" sz="quarter" idx="10"/>
          </p:nvPr>
        </p:nvSpPr>
        <p:spPr>
          <a:xfrm>
            <a:off x="226645" y="1374702"/>
            <a:ext cx="3813908" cy="2900313"/>
          </a:xfrm>
        </p:spPr>
        <p:txBody>
          <a:bodyPr/>
          <a:lstStyle/>
          <a:p>
            <a:r>
              <a:rPr lang="zh-CN" altLang="en-US"/>
              <a:t>单击图标添加图片</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521970" y="976313"/>
            <a:ext cx="8099316" cy="304165"/>
          </a:xfrm>
        </p:spPr>
        <p:txBody>
          <a:bodyPr wrap="square" anchor="t">
            <a:norm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C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13F87CF-3569-4A6D-ABE9-80B564D3AFB4}" type="datetimeFigureOut">
              <a:rPr lang="zh-CN" altLang="en-US" smtClean="0"/>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431EDE2-ED55-47B1-BF0C-0EF98048EBB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0" Type="http://schemas.openxmlformats.org/officeDocument/2006/relationships/slideLayout" Target="../slideLayouts/slideLayout2.xml"/><Relationship Id="rId2" Type="http://schemas.openxmlformats.org/officeDocument/2006/relationships/tags" Target="../tags/tag11.xml"/><Relationship Id="rId19" Type="http://schemas.openxmlformats.org/officeDocument/2006/relationships/tags" Target="../tags/tag28.xml"/><Relationship Id="rId18" Type="http://schemas.openxmlformats.org/officeDocument/2006/relationships/tags" Target="../tags/tag27.xml"/><Relationship Id="rId17" Type="http://schemas.openxmlformats.org/officeDocument/2006/relationships/tags" Target="../tags/tag26.xml"/><Relationship Id="rId16" Type="http://schemas.openxmlformats.org/officeDocument/2006/relationships/tags" Target="../tags/tag25.xml"/><Relationship Id="rId15" Type="http://schemas.openxmlformats.org/officeDocument/2006/relationships/tags" Target="../tags/tag24.xml"/><Relationship Id="rId14" Type="http://schemas.openxmlformats.org/officeDocument/2006/relationships/tags" Target="../tags/tag23.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6.png"/><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0" Type="http://schemas.openxmlformats.org/officeDocument/2006/relationships/slideLayout" Target="../slideLayouts/slideLayout4.xml"/><Relationship Id="rId2" Type="http://schemas.openxmlformats.org/officeDocument/2006/relationships/tags" Target="../tags/tag53.xml"/><Relationship Id="rId19" Type="http://schemas.openxmlformats.org/officeDocument/2006/relationships/tags" Target="../tags/tag70.xml"/><Relationship Id="rId18" Type="http://schemas.openxmlformats.org/officeDocument/2006/relationships/tags" Target="../tags/tag69.xml"/><Relationship Id="rId17" Type="http://schemas.openxmlformats.org/officeDocument/2006/relationships/tags" Target="../tags/tag68.xml"/><Relationship Id="rId16" Type="http://schemas.openxmlformats.org/officeDocument/2006/relationships/tags" Target="../tags/tag67.xml"/><Relationship Id="rId15" Type="http://schemas.openxmlformats.org/officeDocument/2006/relationships/tags" Target="../tags/tag66.xml"/><Relationship Id="rId14" Type="http://schemas.openxmlformats.org/officeDocument/2006/relationships/tags" Target="../tags/tag65.xml"/><Relationship Id="rId13" Type="http://schemas.openxmlformats.org/officeDocument/2006/relationships/tags" Target="../tags/tag64.xml"/><Relationship Id="rId12" Type="http://schemas.openxmlformats.org/officeDocument/2006/relationships/tags" Target="../tags/tag63.xml"/><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tags" Target="../tags/tag52.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s>
</file>

<file path=ppt/slides/_rels/slide16.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2" Type="http://schemas.openxmlformats.org/officeDocument/2006/relationships/slideLayout" Target="../slideLayouts/slideLayout4.xml"/><Relationship Id="rId41" Type="http://schemas.openxmlformats.org/officeDocument/2006/relationships/tags" Target="../tags/tag113.xml"/><Relationship Id="rId40" Type="http://schemas.openxmlformats.org/officeDocument/2006/relationships/tags" Target="../tags/tag112.xml"/><Relationship Id="rId4" Type="http://schemas.openxmlformats.org/officeDocument/2006/relationships/tags" Target="../tags/tag78.xml"/><Relationship Id="rId39" Type="http://schemas.openxmlformats.org/officeDocument/2006/relationships/tags" Target="../tags/tag111.xml"/><Relationship Id="rId38" Type="http://schemas.openxmlformats.org/officeDocument/2006/relationships/image" Target="../media/image9.svg"/><Relationship Id="rId37" Type="http://schemas.openxmlformats.org/officeDocument/2006/relationships/image" Target="../media/image8.png"/><Relationship Id="rId36" Type="http://schemas.openxmlformats.org/officeDocument/2006/relationships/tags" Target="../tags/tag110.xml"/><Relationship Id="rId35" Type="http://schemas.openxmlformats.org/officeDocument/2006/relationships/tags" Target="../tags/tag109.xml"/><Relationship Id="rId34" Type="http://schemas.openxmlformats.org/officeDocument/2006/relationships/tags" Target="../tags/tag108.xml"/><Relationship Id="rId33" Type="http://schemas.openxmlformats.org/officeDocument/2006/relationships/tags" Target="../tags/tag107.xml"/><Relationship Id="rId32" Type="http://schemas.openxmlformats.org/officeDocument/2006/relationships/tags" Target="../tags/tag106.xml"/><Relationship Id="rId31" Type="http://schemas.openxmlformats.org/officeDocument/2006/relationships/tags" Target="../tags/tag105.xml"/><Relationship Id="rId30" Type="http://schemas.openxmlformats.org/officeDocument/2006/relationships/tags" Target="../tags/tag104.xml"/><Relationship Id="rId3" Type="http://schemas.openxmlformats.org/officeDocument/2006/relationships/tags" Target="../tags/tag77.xml"/><Relationship Id="rId29" Type="http://schemas.openxmlformats.org/officeDocument/2006/relationships/tags" Target="../tags/tag103.xml"/><Relationship Id="rId28" Type="http://schemas.openxmlformats.org/officeDocument/2006/relationships/tags" Target="../tags/tag102.xml"/><Relationship Id="rId27" Type="http://schemas.openxmlformats.org/officeDocument/2006/relationships/tags" Target="../tags/tag101.xml"/><Relationship Id="rId26" Type="http://schemas.openxmlformats.org/officeDocument/2006/relationships/tags" Target="../tags/tag100.xml"/><Relationship Id="rId25" Type="http://schemas.openxmlformats.org/officeDocument/2006/relationships/tags" Target="../tags/tag99.xml"/><Relationship Id="rId24" Type="http://schemas.openxmlformats.org/officeDocument/2006/relationships/tags" Target="../tags/tag98.xml"/><Relationship Id="rId23" Type="http://schemas.openxmlformats.org/officeDocument/2006/relationships/tags" Target="../tags/tag97.xml"/><Relationship Id="rId22" Type="http://schemas.openxmlformats.org/officeDocument/2006/relationships/tags" Target="../tags/tag96.xml"/><Relationship Id="rId21" Type="http://schemas.openxmlformats.org/officeDocument/2006/relationships/tags" Target="../tags/tag95.xml"/><Relationship Id="rId20" Type="http://schemas.openxmlformats.org/officeDocument/2006/relationships/tags" Target="../tags/tag94.xml"/><Relationship Id="rId2" Type="http://schemas.openxmlformats.org/officeDocument/2006/relationships/tags" Target="../tags/tag76.xml"/><Relationship Id="rId19" Type="http://schemas.openxmlformats.org/officeDocument/2006/relationships/tags" Target="../tags/tag93.xml"/><Relationship Id="rId18" Type="http://schemas.openxmlformats.org/officeDocument/2006/relationships/tags" Target="../tags/tag92.xml"/><Relationship Id="rId17" Type="http://schemas.openxmlformats.org/officeDocument/2006/relationships/tags" Target="../tags/tag91.xml"/><Relationship Id="rId16" Type="http://schemas.openxmlformats.org/officeDocument/2006/relationships/tags" Target="../tags/tag90.xml"/><Relationship Id="rId15" Type="http://schemas.openxmlformats.org/officeDocument/2006/relationships/tags" Target="../tags/tag89.xml"/><Relationship Id="rId14" Type="http://schemas.openxmlformats.org/officeDocument/2006/relationships/tags" Target="../tags/tag88.xml"/><Relationship Id="rId13" Type="http://schemas.openxmlformats.org/officeDocument/2006/relationships/tags" Target="../tags/tag87.xml"/><Relationship Id="rId12" Type="http://schemas.openxmlformats.org/officeDocument/2006/relationships/tags" Target="../tags/tag86.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tags" Target="../tags/tag75.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2.png"/><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2" Type="http://schemas.openxmlformats.org/officeDocument/2006/relationships/slideLayout" Target="../slideLayouts/slideLayout4.xml"/><Relationship Id="rId41" Type="http://schemas.openxmlformats.org/officeDocument/2006/relationships/tags" Target="../tags/tag152.xml"/><Relationship Id="rId40" Type="http://schemas.openxmlformats.org/officeDocument/2006/relationships/tags" Target="../tags/tag151.xml"/><Relationship Id="rId4" Type="http://schemas.openxmlformats.org/officeDocument/2006/relationships/tags" Target="../tags/tag117.xml"/><Relationship Id="rId39" Type="http://schemas.openxmlformats.org/officeDocument/2006/relationships/tags" Target="../tags/tag150.xml"/><Relationship Id="rId38" Type="http://schemas.openxmlformats.org/officeDocument/2006/relationships/image" Target="../media/image9.svg"/><Relationship Id="rId37" Type="http://schemas.openxmlformats.org/officeDocument/2006/relationships/image" Target="../media/image8.png"/><Relationship Id="rId36" Type="http://schemas.openxmlformats.org/officeDocument/2006/relationships/tags" Target="../tags/tag149.xml"/><Relationship Id="rId35" Type="http://schemas.openxmlformats.org/officeDocument/2006/relationships/tags" Target="../tags/tag148.xml"/><Relationship Id="rId34" Type="http://schemas.openxmlformats.org/officeDocument/2006/relationships/tags" Target="../tags/tag147.xml"/><Relationship Id="rId33" Type="http://schemas.openxmlformats.org/officeDocument/2006/relationships/tags" Target="../tags/tag146.xml"/><Relationship Id="rId32" Type="http://schemas.openxmlformats.org/officeDocument/2006/relationships/tags" Target="../tags/tag145.xml"/><Relationship Id="rId31" Type="http://schemas.openxmlformats.org/officeDocument/2006/relationships/tags" Target="../tags/tag144.xml"/><Relationship Id="rId30" Type="http://schemas.openxmlformats.org/officeDocument/2006/relationships/tags" Target="../tags/tag143.xml"/><Relationship Id="rId3" Type="http://schemas.openxmlformats.org/officeDocument/2006/relationships/tags" Target="../tags/tag116.xml"/><Relationship Id="rId29" Type="http://schemas.openxmlformats.org/officeDocument/2006/relationships/tags" Target="../tags/tag142.xml"/><Relationship Id="rId28" Type="http://schemas.openxmlformats.org/officeDocument/2006/relationships/tags" Target="../tags/tag141.xml"/><Relationship Id="rId27" Type="http://schemas.openxmlformats.org/officeDocument/2006/relationships/tags" Target="../tags/tag140.xml"/><Relationship Id="rId26" Type="http://schemas.openxmlformats.org/officeDocument/2006/relationships/tags" Target="../tags/tag139.xml"/><Relationship Id="rId25" Type="http://schemas.openxmlformats.org/officeDocument/2006/relationships/tags" Target="../tags/tag138.xml"/><Relationship Id="rId24" Type="http://schemas.openxmlformats.org/officeDocument/2006/relationships/tags" Target="../tags/tag137.xml"/><Relationship Id="rId23" Type="http://schemas.openxmlformats.org/officeDocument/2006/relationships/tags" Target="../tags/tag136.xml"/><Relationship Id="rId22" Type="http://schemas.openxmlformats.org/officeDocument/2006/relationships/tags" Target="../tags/tag135.xml"/><Relationship Id="rId21" Type="http://schemas.openxmlformats.org/officeDocument/2006/relationships/tags" Target="../tags/tag134.xml"/><Relationship Id="rId20" Type="http://schemas.openxmlformats.org/officeDocument/2006/relationships/tags" Target="../tags/tag133.xml"/><Relationship Id="rId2" Type="http://schemas.openxmlformats.org/officeDocument/2006/relationships/tags" Target="../tags/tag115.xml"/><Relationship Id="rId19" Type="http://schemas.openxmlformats.org/officeDocument/2006/relationships/tags" Target="../tags/tag132.xml"/><Relationship Id="rId18" Type="http://schemas.openxmlformats.org/officeDocument/2006/relationships/tags" Target="../tags/tag131.xml"/><Relationship Id="rId17" Type="http://schemas.openxmlformats.org/officeDocument/2006/relationships/tags" Target="../tags/tag130.xml"/><Relationship Id="rId16" Type="http://schemas.openxmlformats.org/officeDocument/2006/relationships/tags" Target="../tags/tag129.xml"/><Relationship Id="rId15" Type="http://schemas.openxmlformats.org/officeDocument/2006/relationships/tags" Target="../tags/tag128.xml"/><Relationship Id="rId14" Type="http://schemas.openxmlformats.org/officeDocument/2006/relationships/tags" Target="../tags/tag127.xml"/><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tags" Target="../tags/tag1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2" Type="http://schemas.openxmlformats.org/officeDocument/2006/relationships/slideLayout" Target="../slideLayouts/slideLayout4.xml"/><Relationship Id="rId41" Type="http://schemas.openxmlformats.org/officeDocument/2006/relationships/tags" Target="../tags/tag191.xml"/><Relationship Id="rId40" Type="http://schemas.openxmlformats.org/officeDocument/2006/relationships/tags" Target="../tags/tag190.xml"/><Relationship Id="rId4" Type="http://schemas.openxmlformats.org/officeDocument/2006/relationships/tags" Target="../tags/tag156.xml"/><Relationship Id="rId39" Type="http://schemas.openxmlformats.org/officeDocument/2006/relationships/tags" Target="../tags/tag189.xml"/><Relationship Id="rId38" Type="http://schemas.openxmlformats.org/officeDocument/2006/relationships/image" Target="../media/image9.svg"/><Relationship Id="rId37" Type="http://schemas.openxmlformats.org/officeDocument/2006/relationships/image" Target="../media/image8.png"/><Relationship Id="rId36" Type="http://schemas.openxmlformats.org/officeDocument/2006/relationships/tags" Target="../tags/tag188.xml"/><Relationship Id="rId35" Type="http://schemas.openxmlformats.org/officeDocument/2006/relationships/tags" Target="../tags/tag187.xml"/><Relationship Id="rId34" Type="http://schemas.openxmlformats.org/officeDocument/2006/relationships/tags" Target="../tags/tag186.xml"/><Relationship Id="rId33" Type="http://schemas.openxmlformats.org/officeDocument/2006/relationships/tags" Target="../tags/tag185.xml"/><Relationship Id="rId32" Type="http://schemas.openxmlformats.org/officeDocument/2006/relationships/tags" Target="../tags/tag184.xml"/><Relationship Id="rId31" Type="http://schemas.openxmlformats.org/officeDocument/2006/relationships/tags" Target="../tags/tag183.xml"/><Relationship Id="rId30" Type="http://schemas.openxmlformats.org/officeDocument/2006/relationships/tags" Target="../tags/tag182.xml"/><Relationship Id="rId3" Type="http://schemas.openxmlformats.org/officeDocument/2006/relationships/tags" Target="../tags/tag155.xml"/><Relationship Id="rId29" Type="http://schemas.openxmlformats.org/officeDocument/2006/relationships/tags" Target="../tags/tag181.xml"/><Relationship Id="rId28" Type="http://schemas.openxmlformats.org/officeDocument/2006/relationships/tags" Target="../tags/tag180.xml"/><Relationship Id="rId27" Type="http://schemas.openxmlformats.org/officeDocument/2006/relationships/tags" Target="../tags/tag179.xml"/><Relationship Id="rId26" Type="http://schemas.openxmlformats.org/officeDocument/2006/relationships/tags" Target="../tags/tag178.xml"/><Relationship Id="rId25" Type="http://schemas.openxmlformats.org/officeDocument/2006/relationships/tags" Target="../tags/tag177.xml"/><Relationship Id="rId24" Type="http://schemas.openxmlformats.org/officeDocument/2006/relationships/tags" Target="../tags/tag176.xml"/><Relationship Id="rId23" Type="http://schemas.openxmlformats.org/officeDocument/2006/relationships/tags" Target="../tags/tag175.xml"/><Relationship Id="rId22" Type="http://schemas.openxmlformats.org/officeDocument/2006/relationships/tags" Target="../tags/tag174.xml"/><Relationship Id="rId21" Type="http://schemas.openxmlformats.org/officeDocument/2006/relationships/tags" Target="../tags/tag173.xml"/><Relationship Id="rId20" Type="http://schemas.openxmlformats.org/officeDocument/2006/relationships/tags" Target="../tags/tag172.xml"/><Relationship Id="rId2" Type="http://schemas.openxmlformats.org/officeDocument/2006/relationships/tags" Target="../tags/tag154.xml"/><Relationship Id="rId19" Type="http://schemas.openxmlformats.org/officeDocument/2006/relationships/tags" Target="../tags/tag171.xml"/><Relationship Id="rId18" Type="http://schemas.openxmlformats.org/officeDocument/2006/relationships/tags" Target="../tags/tag170.xml"/><Relationship Id="rId17" Type="http://schemas.openxmlformats.org/officeDocument/2006/relationships/tags" Target="../tags/tag169.xml"/><Relationship Id="rId16" Type="http://schemas.openxmlformats.org/officeDocument/2006/relationships/tags" Target="../tags/tag168.xml"/><Relationship Id="rId15" Type="http://schemas.openxmlformats.org/officeDocument/2006/relationships/tags" Target="../tags/tag167.xml"/><Relationship Id="rId14" Type="http://schemas.openxmlformats.org/officeDocument/2006/relationships/tags" Target="../tags/tag166.xml"/><Relationship Id="rId13" Type="http://schemas.openxmlformats.org/officeDocument/2006/relationships/tags" Target="../tags/tag165.xml"/><Relationship Id="rId12" Type="http://schemas.openxmlformats.org/officeDocument/2006/relationships/tags" Target="../tags/tag164.xml"/><Relationship Id="rId11" Type="http://schemas.openxmlformats.org/officeDocument/2006/relationships/tags" Target="../tags/tag163.xml"/><Relationship Id="rId10" Type="http://schemas.openxmlformats.org/officeDocument/2006/relationships/tags" Target="../tags/tag162.xml"/><Relationship Id="rId1" Type="http://schemas.openxmlformats.org/officeDocument/2006/relationships/tags" Target="../tags/tag153.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image" Target="../media/image15.jpeg"/></Relationships>
</file>

<file path=ppt/slides/_rels/slide24.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tags" Target="../tags/tag207.xml"/><Relationship Id="rId7" Type="http://schemas.openxmlformats.org/officeDocument/2006/relationships/tags" Target="../tags/tag206.xml"/><Relationship Id="rId6" Type="http://schemas.openxmlformats.org/officeDocument/2006/relationships/tags" Target="../tags/tag205.xml"/><Relationship Id="rId5" Type="http://schemas.openxmlformats.org/officeDocument/2006/relationships/tags" Target="../tags/tag204.xml"/><Relationship Id="rId42" Type="http://schemas.openxmlformats.org/officeDocument/2006/relationships/slideLayout" Target="../slideLayouts/slideLayout4.xml"/><Relationship Id="rId41" Type="http://schemas.openxmlformats.org/officeDocument/2006/relationships/tags" Target="../tags/tag238.xml"/><Relationship Id="rId40" Type="http://schemas.openxmlformats.org/officeDocument/2006/relationships/tags" Target="../tags/tag237.xml"/><Relationship Id="rId4" Type="http://schemas.openxmlformats.org/officeDocument/2006/relationships/tags" Target="../tags/tag203.xml"/><Relationship Id="rId39" Type="http://schemas.openxmlformats.org/officeDocument/2006/relationships/tags" Target="../tags/tag236.xml"/><Relationship Id="rId38" Type="http://schemas.openxmlformats.org/officeDocument/2006/relationships/image" Target="../media/image9.svg"/><Relationship Id="rId37" Type="http://schemas.openxmlformats.org/officeDocument/2006/relationships/image" Target="../media/image8.png"/><Relationship Id="rId36" Type="http://schemas.openxmlformats.org/officeDocument/2006/relationships/tags" Target="../tags/tag235.xml"/><Relationship Id="rId35" Type="http://schemas.openxmlformats.org/officeDocument/2006/relationships/tags" Target="../tags/tag234.xml"/><Relationship Id="rId34" Type="http://schemas.openxmlformats.org/officeDocument/2006/relationships/tags" Target="../tags/tag233.xml"/><Relationship Id="rId33" Type="http://schemas.openxmlformats.org/officeDocument/2006/relationships/tags" Target="../tags/tag232.xml"/><Relationship Id="rId32" Type="http://schemas.openxmlformats.org/officeDocument/2006/relationships/tags" Target="../tags/tag231.xml"/><Relationship Id="rId31" Type="http://schemas.openxmlformats.org/officeDocument/2006/relationships/tags" Target="../tags/tag230.xml"/><Relationship Id="rId30" Type="http://schemas.openxmlformats.org/officeDocument/2006/relationships/tags" Target="../tags/tag229.xml"/><Relationship Id="rId3" Type="http://schemas.openxmlformats.org/officeDocument/2006/relationships/tags" Target="../tags/tag202.xml"/><Relationship Id="rId29" Type="http://schemas.openxmlformats.org/officeDocument/2006/relationships/tags" Target="../tags/tag228.xml"/><Relationship Id="rId28" Type="http://schemas.openxmlformats.org/officeDocument/2006/relationships/tags" Target="../tags/tag227.xml"/><Relationship Id="rId27" Type="http://schemas.openxmlformats.org/officeDocument/2006/relationships/tags" Target="../tags/tag226.xml"/><Relationship Id="rId26" Type="http://schemas.openxmlformats.org/officeDocument/2006/relationships/tags" Target="../tags/tag225.xml"/><Relationship Id="rId25" Type="http://schemas.openxmlformats.org/officeDocument/2006/relationships/tags" Target="../tags/tag224.xml"/><Relationship Id="rId24" Type="http://schemas.openxmlformats.org/officeDocument/2006/relationships/tags" Target="../tags/tag223.xml"/><Relationship Id="rId23" Type="http://schemas.openxmlformats.org/officeDocument/2006/relationships/tags" Target="../tags/tag222.xml"/><Relationship Id="rId22" Type="http://schemas.openxmlformats.org/officeDocument/2006/relationships/tags" Target="../tags/tag221.xml"/><Relationship Id="rId21" Type="http://schemas.openxmlformats.org/officeDocument/2006/relationships/tags" Target="../tags/tag220.xml"/><Relationship Id="rId20" Type="http://schemas.openxmlformats.org/officeDocument/2006/relationships/tags" Target="../tags/tag219.xml"/><Relationship Id="rId2" Type="http://schemas.openxmlformats.org/officeDocument/2006/relationships/tags" Target="../tags/tag201.xml"/><Relationship Id="rId19" Type="http://schemas.openxmlformats.org/officeDocument/2006/relationships/tags" Target="../tags/tag218.xml"/><Relationship Id="rId18" Type="http://schemas.openxmlformats.org/officeDocument/2006/relationships/tags" Target="../tags/tag217.xml"/><Relationship Id="rId17" Type="http://schemas.openxmlformats.org/officeDocument/2006/relationships/tags" Target="../tags/tag216.xml"/><Relationship Id="rId16" Type="http://schemas.openxmlformats.org/officeDocument/2006/relationships/tags" Target="../tags/tag215.xml"/><Relationship Id="rId15" Type="http://schemas.openxmlformats.org/officeDocument/2006/relationships/tags" Target="../tags/tag214.xml"/><Relationship Id="rId14" Type="http://schemas.openxmlformats.org/officeDocument/2006/relationships/tags" Target="../tags/tag213.xml"/><Relationship Id="rId13" Type="http://schemas.openxmlformats.org/officeDocument/2006/relationships/tags" Target="../tags/tag212.xml"/><Relationship Id="rId12" Type="http://schemas.openxmlformats.org/officeDocument/2006/relationships/tags" Target="../tags/tag211.xml"/><Relationship Id="rId11" Type="http://schemas.openxmlformats.org/officeDocument/2006/relationships/tags" Target="../tags/tag210.xml"/><Relationship Id="rId10" Type="http://schemas.openxmlformats.org/officeDocument/2006/relationships/tags" Target="../tags/tag209.xml"/><Relationship Id="rId1" Type="http://schemas.openxmlformats.org/officeDocument/2006/relationships/tags" Target="../tags/tag200.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9" Type="http://schemas.openxmlformats.org/officeDocument/2006/relationships/tags" Target="../tags/tag247.xml"/><Relationship Id="rId8" Type="http://schemas.openxmlformats.org/officeDocument/2006/relationships/tags" Target="../tags/tag246.xml"/><Relationship Id="rId7" Type="http://schemas.openxmlformats.org/officeDocument/2006/relationships/tags" Target="../tags/tag245.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tags" Target="../tags/tag241.xml"/><Relationship Id="rId2" Type="http://schemas.openxmlformats.org/officeDocument/2006/relationships/tags" Target="../tags/tag240.xml"/><Relationship Id="rId13" Type="http://schemas.openxmlformats.org/officeDocument/2006/relationships/notesSlide" Target="../notesSlides/notesSlide5.xml"/><Relationship Id="rId12" Type="http://schemas.openxmlformats.org/officeDocument/2006/relationships/slideLayout" Target="../slideLayouts/slideLayout8.xml"/><Relationship Id="rId11" Type="http://schemas.openxmlformats.org/officeDocument/2006/relationships/tags" Target="../tags/tag249.xml"/><Relationship Id="rId10" Type="http://schemas.openxmlformats.org/officeDocument/2006/relationships/tags" Target="../tags/tag248.xml"/><Relationship Id="rId1" Type="http://schemas.openxmlformats.org/officeDocument/2006/relationships/tags" Target="../tags/tag239.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png"/><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0" Type="http://schemas.openxmlformats.org/officeDocument/2006/relationships/notesSlide" Target="../notesSlides/notesSlide1.xml"/><Relationship Id="rId1" Type="http://schemas.openxmlformats.org/officeDocument/2006/relationships/tags" Target="../tags/tag2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hyperlink" Target="https://www.sciencedirect.com/topics/earth-and-planetary-sciences/wind-velocity" TargetMode="External"/><Relationship Id="rId3" Type="http://schemas.openxmlformats.org/officeDocument/2006/relationships/image" Target="../media/image19.png"/><Relationship Id="rId2" Type="http://schemas.openxmlformats.org/officeDocument/2006/relationships/tags" Target="../tags/tag255.xml"/><Relationship Id="rId1" Type="http://schemas.openxmlformats.org/officeDocument/2006/relationships/tags" Target="../tags/tag25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image" Target="../media/image22.GIF"/><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 name="组合 26"/>
          <p:cNvGrpSpPr/>
          <p:nvPr/>
        </p:nvGrpSpPr>
        <p:grpSpPr>
          <a:xfrm>
            <a:off x="3614891" y="1571386"/>
            <a:ext cx="1730069" cy="530915"/>
            <a:chOff x="493713" y="1712913"/>
            <a:chExt cx="11199813" cy="3436938"/>
          </a:xfrm>
          <a:solidFill>
            <a:srgbClr val="0E58A3"/>
          </a:solidFill>
        </p:grpSpPr>
        <p:sp>
          <p:nvSpPr>
            <p:cNvPr id="28" name="Freeform 5"/>
            <p:cNvSpPr/>
            <p:nvPr>
              <p:custDataLst>
                <p:tags r:id="rId1"/>
              </p:custDataLst>
            </p:nvPr>
          </p:nvSpPr>
          <p:spPr bwMode="auto">
            <a:xfrm>
              <a:off x="2006600" y="3182938"/>
              <a:ext cx="411163" cy="981075"/>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sp>
          <p:nvSpPr>
            <p:cNvPr id="29" name="Freeform 6"/>
            <p:cNvSpPr>
              <a:spLocks noEditPoints="1"/>
            </p:cNvSpPr>
            <p:nvPr>
              <p:custDataLst>
                <p:tags r:id="rId2"/>
              </p:custDataLst>
            </p:nvPr>
          </p:nvSpPr>
          <p:spPr bwMode="auto">
            <a:xfrm>
              <a:off x="846138" y="2506663"/>
              <a:ext cx="330200" cy="442913"/>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sp>
          <p:nvSpPr>
            <p:cNvPr id="30" name="Freeform 7"/>
            <p:cNvSpPr/>
            <p:nvPr>
              <p:custDataLst>
                <p:tags r:id="rId3"/>
              </p:custDataLst>
            </p:nvPr>
          </p:nvSpPr>
          <p:spPr bwMode="auto">
            <a:xfrm>
              <a:off x="1527175" y="2090738"/>
              <a:ext cx="127000" cy="2889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sp>
          <p:nvSpPr>
            <p:cNvPr id="51" name="Freeform 8"/>
            <p:cNvSpPr/>
            <p:nvPr>
              <p:custDataLst>
                <p:tags r:id="rId4"/>
              </p:custDataLst>
            </p:nvPr>
          </p:nvSpPr>
          <p:spPr bwMode="auto">
            <a:xfrm>
              <a:off x="1616075" y="2073275"/>
              <a:ext cx="88900" cy="1666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sp>
          <p:nvSpPr>
            <p:cNvPr id="52" name="Freeform 9"/>
            <p:cNvSpPr/>
            <p:nvPr>
              <p:custDataLst>
                <p:tags r:id="rId5"/>
              </p:custDataLst>
            </p:nvPr>
          </p:nvSpPr>
          <p:spPr bwMode="auto">
            <a:xfrm>
              <a:off x="1663700" y="1928813"/>
              <a:ext cx="198438" cy="387350"/>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sp>
          <p:nvSpPr>
            <p:cNvPr id="53" name="Freeform 10"/>
            <p:cNvSpPr/>
            <p:nvPr>
              <p:custDataLst>
                <p:tags r:id="rId6"/>
              </p:custDataLst>
            </p:nvPr>
          </p:nvSpPr>
          <p:spPr bwMode="auto">
            <a:xfrm>
              <a:off x="2773363" y="2227263"/>
              <a:ext cx="88900" cy="144463"/>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sp>
          <p:nvSpPr>
            <p:cNvPr id="54" name="Freeform 11"/>
            <p:cNvSpPr/>
            <p:nvPr>
              <p:custDataLst>
                <p:tags r:id="rId7"/>
              </p:custDataLst>
            </p:nvPr>
          </p:nvSpPr>
          <p:spPr bwMode="auto">
            <a:xfrm>
              <a:off x="3362325" y="2732088"/>
              <a:ext cx="350838" cy="246063"/>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sp>
          <p:nvSpPr>
            <p:cNvPr id="55" name="Freeform 12"/>
            <p:cNvSpPr/>
            <p:nvPr>
              <p:custDataLst>
                <p:tags r:id="rId8"/>
              </p:custDataLst>
            </p:nvPr>
          </p:nvSpPr>
          <p:spPr bwMode="auto">
            <a:xfrm>
              <a:off x="3263900" y="2813050"/>
              <a:ext cx="207963" cy="161925"/>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sp>
          <p:nvSpPr>
            <p:cNvPr id="56" name="Freeform 13"/>
            <p:cNvSpPr/>
            <p:nvPr>
              <p:custDataLst>
                <p:tags r:id="rId9"/>
              </p:custDataLst>
            </p:nvPr>
          </p:nvSpPr>
          <p:spPr bwMode="auto">
            <a:xfrm>
              <a:off x="2598738" y="2005013"/>
              <a:ext cx="327025" cy="288925"/>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sp>
          <p:nvSpPr>
            <p:cNvPr id="57" name="Freeform 14"/>
            <p:cNvSpPr/>
            <p:nvPr>
              <p:custDataLst>
                <p:tags r:id="rId10"/>
              </p:custDataLst>
            </p:nvPr>
          </p:nvSpPr>
          <p:spPr bwMode="auto">
            <a:xfrm>
              <a:off x="1638300" y="2524125"/>
              <a:ext cx="1143000" cy="1644650"/>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sp>
          <p:nvSpPr>
            <p:cNvPr id="58" name="Freeform 15"/>
            <p:cNvSpPr>
              <a:spLocks noEditPoints="1"/>
            </p:cNvSpPr>
            <p:nvPr>
              <p:custDataLst>
                <p:tags r:id="rId11"/>
              </p:custDataLst>
            </p:nvPr>
          </p:nvSpPr>
          <p:spPr bwMode="auto">
            <a:xfrm>
              <a:off x="493713" y="1712913"/>
              <a:ext cx="3427413" cy="3436938"/>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sp>
          <p:nvSpPr>
            <p:cNvPr id="59" name="Freeform 16"/>
            <p:cNvSpPr>
              <a:spLocks noEditPoints="1"/>
            </p:cNvSpPr>
            <p:nvPr>
              <p:custDataLst>
                <p:tags r:id="rId12"/>
              </p:custDataLst>
            </p:nvPr>
          </p:nvSpPr>
          <p:spPr bwMode="auto">
            <a:xfrm>
              <a:off x="701675" y="3357563"/>
              <a:ext cx="2998788" cy="1579563"/>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sp>
          <p:nvSpPr>
            <p:cNvPr id="60" name="Freeform 17"/>
            <p:cNvSpPr>
              <a:spLocks noEditPoints="1"/>
            </p:cNvSpPr>
            <p:nvPr>
              <p:custDataLst>
                <p:tags r:id="rId13"/>
              </p:custDataLst>
            </p:nvPr>
          </p:nvSpPr>
          <p:spPr bwMode="auto">
            <a:xfrm>
              <a:off x="1912938" y="4318000"/>
              <a:ext cx="635000" cy="165100"/>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sp>
          <p:nvSpPr>
            <p:cNvPr id="61" name="Freeform 18"/>
            <p:cNvSpPr/>
            <p:nvPr>
              <p:custDataLst>
                <p:tags r:id="rId14"/>
              </p:custDataLst>
            </p:nvPr>
          </p:nvSpPr>
          <p:spPr bwMode="auto">
            <a:xfrm>
              <a:off x="1079500" y="2298700"/>
              <a:ext cx="2252663" cy="2124075"/>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sp>
          <p:nvSpPr>
            <p:cNvPr id="62" name="Freeform 19"/>
            <p:cNvSpPr>
              <a:spLocks noEditPoints="1"/>
            </p:cNvSpPr>
            <p:nvPr>
              <p:custDataLst>
                <p:tags r:id="rId15"/>
              </p:custDataLst>
            </p:nvPr>
          </p:nvSpPr>
          <p:spPr bwMode="auto">
            <a:xfrm>
              <a:off x="4484688" y="4275138"/>
              <a:ext cx="7208838" cy="428625"/>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sp>
          <p:nvSpPr>
            <p:cNvPr id="63" name="Freeform 20"/>
            <p:cNvSpPr>
              <a:spLocks noEditPoints="1"/>
            </p:cNvSpPr>
            <p:nvPr>
              <p:custDataLst>
                <p:tags r:id="rId16"/>
              </p:custDataLst>
            </p:nvPr>
          </p:nvSpPr>
          <p:spPr bwMode="auto">
            <a:xfrm>
              <a:off x="4819650" y="2727325"/>
              <a:ext cx="1731963" cy="868363"/>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sp>
          <p:nvSpPr>
            <p:cNvPr id="64" name="Freeform 21"/>
            <p:cNvSpPr>
              <a:spLocks noEditPoints="1"/>
            </p:cNvSpPr>
            <p:nvPr>
              <p:custDataLst>
                <p:tags r:id="rId17"/>
              </p:custDataLst>
            </p:nvPr>
          </p:nvSpPr>
          <p:spPr bwMode="auto">
            <a:xfrm>
              <a:off x="7143750" y="2341563"/>
              <a:ext cx="1004888" cy="1543050"/>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sp>
          <p:nvSpPr>
            <p:cNvPr id="65" name="Freeform 22"/>
            <p:cNvSpPr>
              <a:spLocks noEditPoints="1"/>
            </p:cNvSpPr>
            <p:nvPr>
              <p:custDataLst>
                <p:tags r:id="rId18"/>
              </p:custDataLst>
            </p:nvPr>
          </p:nvSpPr>
          <p:spPr bwMode="auto">
            <a:xfrm>
              <a:off x="8763000" y="2362200"/>
              <a:ext cx="1036638" cy="1347788"/>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sp>
          <p:nvSpPr>
            <p:cNvPr id="66" name="Freeform 23"/>
            <p:cNvSpPr>
              <a:spLocks noEditPoints="1"/>
            </p:cNvSpPr>
            <p:nvPr>
              <p:custDataLst>
                <p:tags r:id="rId19"/>
              </p:custDataLst>
            </p:nvPr>
          </p:nvSpPr>
          <p:spPr bwMode="auto">
            <a:xfrm>
              <a:off x="10320338" y="2141538"/>
              <a:ext cx="1008063" cy="16525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p:spPr>
          <p:style>
            <a:lnRef idx="0">
              <a:srgbClr val="FFFFFF"/>
            </a:lnRef>
            <a:fillRef idx="1">
              <a:schemeClr val="accent1"/>
            </a:fillRef>
            <a:effectRef idx="0">
              <a:srgbClr val="FFFFFF"/>
            </a:effectRef>
            <a:fontRef idx="minor">
              <a:schemeClr val="lt1"/>
            </a:fontRef>
          </p:style>
          <p:txBody>
            <a:bodyPr vert="horz" wrap="square" lIns="68580" tIns="34290" rIns="68580" bIns="34290" numCol="1" anchor="t" anchorCtr="0" compatLnSpc="1"/>
            <a:p>
              <a:endParaRPr lang="zh-CN" altLang="en-US" sz="1350">
                <a:solidFill>
                  <a:srgbClr val="FF0000"/>
                </a:solidFill>
              </a:endParaRPr>
            </a:p>
          </p:txBody>
        </p:sp>
      </p:grpSp>
      <p:grpSp>
        <p:nvGrpSpPr>
          <p:cNvPr id="72" name="组合 71"/>
          <p:cNvGrpSpPr/>
          <p:nvPr/>
        </p:nvGrpSpPr>
        <p:grpSpPr>
          <a:xfrm>
            <a:off x="8540818" y="270124"/>
            <a:ext cx="374582" cy="151054"/>
            <a:chOff x="5829440" y="603315"/>
            <a:chExt cx="490908" cy="197963"/>
          </a:xfrm>
        </p:grpSpPr>
        <p:sp>
          <p:nvSpPr>
            <p:cNvPr id="73" name="椭圆 72"/>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271145" y="2246630"/>
            <a:ext cx="9686925" cy="1198880"/>
          </a:xfrm>
          <a:prstGeom prst="rect">
            <a:avLst/>
          </a:prstGeom>
          <a:noFill/>
        </p:spPr>
        <p:txBody>
          <a:bodyPr wrap="square">
            <a:spAutoFit/>
            <a:scene3d>
              <a:camera prst="orthographicFront"/>
              <a:lightRig rig="threePt" dir="t"/>
            </a:scene3d>
          </a:bodyPr>
          <a:p>
            <a:pPr algn="ctr"/>
            <a:r>
              <a:rPr lang="zh-CN" altLang="en-US" sz="3600" b="1" spc="600" dirty="0">
                <a:solidFill>
                  <a:schemeClr val="accent1"/>
                </a:solidFill>
                <a:effectLst>
                  <a:outerShdw blurRad="38100" dist="25400" dir="5400000" algn="ctr" rotWithShape="0">
                    <a:srgbClr val="6E747A">
                      <a:alpha val="43000"/>
                    </a:srgbClr>
                  </a:outerShdw>
                </a:effectLst>
                <a:latin typeface="仿宋_GB2312"/>
                <a:ea typeface="思源黑体 CN Heavy" panose="020B0A00000000000000" pitchFamily="34" charset="-122"/>
                <a:cs typeface="+mn-ea"/>
              </a:rPr>
              <a:t>工程根瘤菌降解污染地区土壤中的</a:t>
            </a:r>
            <a:endParaRPr lang="zh-CN" altLang="en-US" sz="3600" b="1" spc="600" dirty="0">
              <a:solidFill>
                <a:schemeClr val="accent1"/>
              </a:solidFill>
              <a:effectLst>
                <a:outerShdw blurRad="38100" dist="25400" dir="5400000" algn="ctr" rotWithShape="0">
                  <a:srgbClr val="6E747A">
                    <a:alpha val="43000"/>
                  </a:srgbClr>
                </a:outerShdw>
              </a:effectLst>
              <a:latin typeface="仿宋_GB2312"/>
              <a:ea typeface="思源黑体 CN Heavy" panose="020B0A00000000000000" pitchFamily="34" charset="-122"/>
              <a:cs typeface="+mn-ea"/>
            </a:endParaRPr>
          </a:p>
          <a:p>
            <a:pPr algn="ctr"/>
            <a:r>
              <a:rPr lang="zh-CN" altLang="en-US" sz="3600" b="1" spc="600" dirty="0">
                <a:solidFill>
                  <a:schemeClr val="accent1"/>
                </a:solidFill>
                <a:effectLst>
                  <a:outerShdw blurRad="38100" dist="25400" dir="5400000" algn="ctr" rotWithShape="0">
                    <a:srgbClr val="6E747A">
                      <a:alpha val="43000"/>
                    </a:srgbClr>
                  </a:outerShdw>
                </a:effectLst>
                <a:latin typeface="仿宋_GB2312"/>
                <a:ea typeface="思源黑体 CN Heavy" panose="020B0A00000000000000" pitchFamily="34" charset="-122"/>
                <a:cs typeface="+mn-ea"/>
              </a:rPr>
              <a:t>毒性二噁英</a:t>
            </a:r>
            <a:r>
              <a:rPr lang="en-US" altLang="zh-CN" sz="3600" b="1" spc="600" dirty="0">
                <a:solidFill>
                  <a:schemeClr val="accent1"/>
                </a:solidFill>
                <a:effectLst>
                  <a:outerShdw blurRad="38100" dist="25400" dir="5400000" algn="ctr" rotWithShape="0">
                    <a:srgbClr val="6E747A">
                      <a:alpha val="43000"/>
                    </a:srgbClr>
                  </a:outerShdw>
                </a:effectLst>
                <a:latin typeface="仿宋_GB2312"/>
                <a:ea typeface="思源黑体 CN Heavy" panose="020B0A00000000000000" pitchFamily="34" charset="-122"/>
                <a:cs typeface="+mn-ea"/>
              </a:rPr>
              <a:t> </a:t>
            </a:r>
            <a:endParaRPr lang="en-US" altLang="zh-CN" sz="3600" b="1" spc="600" dirty="0">
              <a:solidFill>
                <a:schemeClr val="accent1"/>
              </a:solidFill>
              <a:effectLst>
                <a:outerShdw blurRad="38100" dist="25400" dir="5400000" algn="ctr" rotWithShape="0">
                  <a:srgbClr val="6E747A">
                    <a:alpha val="43000"/>
                  </a:srgbClr>
                </a:outerShdw>
              </a:effectLst>
              <a:latin typeface="仿宋_GB2312"/>
              <a:ea typeface="思源黑体 CN Heavy" panose="020B0A00000000000000" pitchFamily="34" charset="-122"/>
              <a:cs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197091" y="4534762"/>
            <a:ext cx="1849118" cy="566316"/>
            <a:chOff x="2988659" y="2478922"/>
            <a:chExt cx="6214680" cy="1903326"/>
          </a:xfrm>
          <a:solidFill>
            <a:schemeClr val="accent1"/>
          </a:solidFill>
        </p:grpSpPr>
        <p:grpSp>
          <p:nvGrpSpPr>
            <p:cNvPr id="8" name="íṥḷïďe"/>
            <p:cNvGrpSpPr/>
            <p:nvPr/>
          </p:nvGrpSpPr>
          <p:grpSpPr>
            <a:xfrm>
              <a:off x="2988659" y="2478922"/>
              <a:ext cx="1901066" cy="1903326"/>
              <a:chOff x="1735138" y="2095500"/>
              <a:chExt cx="2667000" cy="2670175"/>
            </a:xfrm>
            <a:grpFill/>
          </p:grpSpPr>
          <p:sp>
            <p:nvSpPr>
              <p:cNvPr id="9"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10"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6"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9"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30" name="iṧľïḑé"/>
            <p:cNvGrpSpPr/>
            <p:nvPr/>
          </p:nvGrpSpPr>
          <p:grpSpPr>
            <a:xfrm>
              <a:off x="5388759" y="2716555"/>
              <a:ext cx="3612029" cy="965242"/>
              <a:chOff x="5102226" y="2428875"/>
              <a:chExt cx="5067300" cy="1354138"/>
            </a:xfrm>
            <a:grpFill/>
          </p:grpSpPr>
          <p:sp>
            <p:nvSpPr>
              <p:cNvPr id="31"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3"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4"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
        <p:nvSpPr>
          <p:cNvPr id="3" name="矩形 2"/>
          <p:cNvSpPr/>
          <p:nvPr/>
        </p:nvSpPr>
        <p:spPr bwMode="auto">
          <a:xfrm>
            <a:off x="151093" y="59557"/>
            <a:ext cx="2502535"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BACKGROUND</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sp>
        <p:nvSpPr>
          <p:cNvPr id="5" name="文本框 4"/>
          <p:cNvSpPr txBox="1"/>
          <p:nvPr/>
        </p:nvSpPr>
        <p:spPr>
          <a:xfrm>
            <a:off x="-412750" y="2720975"/>
            <a:ext cx="4671695" cy="645160"/>
          </a:xfrm>
          <a:prstGeom prst="rect">
            <a:avLst/>
          </a:prstGeom>
          <a:noFill/>
        </p:spPr>
        <p:txBody>
          <a:bodyPr wrap="square" rtlCol="0">
            <a:spAutoFit/>
          </a:bodyPr>
          <a:p>
            <a:pPr algn="ctr"/>
            <a:r>
              <a:rPr lang="en-US" altLang="zh-CN"/>
              <a:t>2,3,4,7,8-Pentachlorodibenzofuran </a:t>
            </a:r>
            <a:endParaRPr lang="en-US" altLang="zh-CN"/>
          </a:p>
          <a:p>
            <a:pPr algn="ctr"/>
            <a:r>
              <a:rPr lang="en-US" altLang="zh-CN"/>
              <a:t>PeCDF</a:t>
            </a:r>
            <a:endParaRPr lang="en-US" altLang="zh-CN"/>
          </a:p>
        </p:txBody>
      </p:sp>
      <p:sp>
        <p:nvSpPr>
          <p:cNvPr id="25" name="任意多边形: 形状 44"/>
          <p:cNvSpPr/>
          <p:nvPr>
            <p:custDataLst>
              <p:tags r:id="rId1"/>
            </p:custDataLst>
          </p:nvPr>
        </p:nvSpPr>
        <p:spPr>
          <a:xfrm>
            <a:off x="3587909" y="1610360"/>
            <a:ext cx="5144929" cy="130493"/>
          </a:xfrm>
          <a:custGeom>
            <a:avLst/>
            <a:gdLst>
              <a:gd name="connsiteX0" fmla="*/ 0 w 10803"/>
              <a:gd name="connsiteY0" fmla="*/ 0 h 274"/>
              <a:gd name="connsiteX1" fmla="*/ 346 w 10803"/>
              <a:gd name="connsiteY1" fmla="*/ 1 h 274"/>
              <a:gd name="connsiteX2" fmla="*/ 668 w 10803"/>
              <a:gd name="connsiteY2" fmla="*/ 272 h 274"/>
              <a:gd name="connsiteX3" fmla="*/ 10803 w 10803"/>
              <a:gd name="connsiteY3" fmla="*/ 274 h 274"/>
            </a:gdLst>
            <a:ahLst/>
            <a:cxnLst>
              <a:cxn ang="0">
                <a:pos x="connsiteX0" y="connsiteY0"/>
              </a:cxn>
              <a:cxn ang="0">
                <a:pos x="connsiteX1" y="connsiteY1"/>
              </a:cxn>
              <a:cxn ang="0">
                <a:pos x="connsiteX2" y="connsiteY2"/>
              </a:cxn>
              <a:cxn ang="0">
                <a:pos x="connsiteX3" y="connsiteY3"/>
              </a:cxn>
            </a:cxnLst>
            <a:rect l="l" t="t" r="r" b="b"/>
            <a:pathLst>
              <a:path w="10803" h="274">
                <a:moveTo>
                  <a:pt x="0" y="0"/>
                </a:moveTo>
                <a:lnTo>
                  <a:pt x="346" y="1"/>
                </a:lnTo>
                <a:lnTo>
                  <a:pt x="668" y="272"/>
                </a:lnTo>
                <a:lnTo>
                  <a:pt x="10803" y="274"/>
                </a:lnTo>
              </a:path>
            </a:pathLst>
          </a:custGeom>
          <a:noFill/>
          <a:ln w="6350">
            <a:gradFill>
              <a:gsLst>
                <a:gs pos="0">
                  <a:schemeClr val="accent1">
                    <a:alpha val="27000"/>
                  </a:schemeClr>
                </a:gs>
                <a:gs pos="100000">
                  <a:schemeClr val="accent1">
                    <a:alpha val="100000"/>
                  </a:schemeClr>
                </a:gs>
              </a:gsLst>
              <a:lin ang="10800000" scaled="1"/>
            </a:gradFill>
            <a:headEnd type="diamond" w="med" len="med"/>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思源黑体 CN Normal" panose="020B0400000000000000" charset="-122"/>
              <a:cs typeface="思源黑体 CN Normal" panose="020B0400000000000000" charset="-122"/>
            </a:endParaRPr>
          </a:p>
        </p:txBody>
      </p:sp>
      <p:sp>
        <p:nvSpPr>
          <p:cNvPr id="27" name="矩形 26"/>
          <p:cNvSpPr/>
          <p:nvPr>
            <p:custDataLst>
              <p:tags r:id="rId2"/>
            </p:custDataLst>
          </p:nvPr>
        </p:nvSpPr>
        <p:spPr>
          <a:xfrm>
            <a:off x="3898265" y="1755140"/>
            <a:ext cx="4921250" cy="2995295"/>
          </a:xfrm>
          <a:prstGeom prst="rect">
            <a:avLst/>
          </a:prstGeom>
          <a:noFill/>
        </p:spPr>
        <p:txBody>
          <a:bodyPr wrap="square" lIns="0" tIns="0" rIns="0" bIns="0" rtlCol="0" anchor="t" anchorCtr="0">
            <a:normAutofit fontScale="90000"/>
          </a:bodyPr>
          <a:lstStyle/>
          <a:p>
            <a:pPr marL="0" lvl="0" algn="just">
              <a:lnSpc>
                <a:spcPct val="150000"/>
              </a:lnSpc>
              <a:spcBef>
                <a:spcPct val="0"/>
              </a:spcBef>
              <a:spcAft>
                <a:spcPct val="0"/>
              </a:spcAft>
            </a:pPr>
            <a:r>
              <a:rPr lang="en-US" altLang="zh-CN" sz="1200">
                <a:sym typeface="+mn-ea"/>
              </a:rPr>
              <a:t>Based on the extensive body of research on the induction of the cytochrome P450 1A1 (CYP1A1) gene by TCDD,the primary mechanism of action of DLCs involves initial binding to the AhR (Schmidt and Bradfield, 1996).</a:t>
            </a:r>
            <a:endParaRPr lang="en-US" altLang="zh-CN" sz="1200"/>
          </a:p>
          <a:p>
            <a:pPr marL="0" lvl="0" algn="just">
              <a:lnSpc>
                <a:spcPct val="150000"/>
              </a:lnSpc>
              <a:spcBef>
                <a:spcPct val="0"/>
              </a:spcBef>
              <a:spcAft>
                <a:spcPct val="0"/>
              </a:spcAft>
            </a:pPr>
            <a:r>
              <a:rPr lang="en-US" altLang="zh-CN" sz="1200">
                <a:sym typeface="+mn-ea"/>
              </a:rPr>
              <a:t>The AhR is a protein found as a multimeric complex inthe cytosol of all vertebrate species and acts as a ligand-activated transcription factor. Initial binding of ligand to the receptor disrupts the receptor complex leading to receptor activation and translocation into the nucleus where it heterodimerizes with the AhR nuclear translocator protein (ARNT) (Gu et al., 2000). The AhR-ARNT heterodimer binds to specific cognate DNA sequence elements known as dioxin/xenobiotic response</a:t>
            </a:r>
            <a:endParaRPr lang="zh-CN" altLang="en-US" sz="1200">
              <a:solidFill>
                <a:schemeClr val="tx1">
                  <a:lumMod val="85000"/>
                  <a:lumOff val="15000"/>
                </a:schemeClr>
              </a:solidFill>
              <a:latin typeface="+mn-ea"/>
              <a:cs typeface="+mn-ea"/>
              <a:sym typeface="+mn-ea"/>
            </a:endParaRPr>
          </a:p>
        </p:txBody>
      </p:sp>
      <p:sp>
        <p:nvSpPr>
          <p:cNvPr id="28" name="矩形 27"/>
          <p:cNvSpPr/>
          <p:nvPr>
            <p:custDataLst>
              <p:tags r:id="rId3"/>
            </p:custDataLst>
          </p:nvPr>
        </p:nvSpPr>
        <p:spPr>
          <a:xfrm>
            <a:off x="3898424" y="1286193"/>
            <a:ext cx="4834890" cy="373856"/>
          </a:xfrm>
          <a:prstGeom prst="rect">
            <a:avLst/>
          </a:prstGeom>
          <a:noFill/>
        </p:spPr>
        <p:txBody>
          <a:bodyPr wrap="square" lIns="0" tIns="0" rIns="0" bIns="0" rtlCol="0" anchor="b">
            <a:normAutofit/>
          </a:bodyPr>
          <a:lstStyle/>
          <a:p>
            <a:pPr>
              <a:spcBef>
                <a:spcPct val="0"/>
              </a:spcBef>
              <a:spcAft>
                <a:spcPct val="0"/>
              </a:spcAft>
            </a:pPr>
            <a:r>
              <a:rPr lang="en-US" altLang="zh-CN" b="1">
                <a:solidFill>
                  <a:schemeClr val="accent1"/>
                </a:solidFill>
                <a:latin typeface="+mn-ea"/>
                <a:cs typeface="+mn-ea"/>
                <a:sym typeface="+mn-ea"/>
              </a:rPr>
              <a:t>HUMAN EXPOSURE</a:t>
            </a:r>
            <a:endParaRPr lang="en-US" altLang="zh-CN" b="1">
              <a:solidFill>
                <a:schemeClr val="accent1"/>
              </a:solidFill>
              <a:latin typeface="+mn-ea"/>
              <a:cs typeface="+mn-ea"/>
              <a:sym typeface="+mn-ea"/>
            </a:endParaRPr>
          </a:p>
        </p:txBody>
      </p:sp>
      <p:pic>
        <p:nvPicPr>
          <p:cNvPr id="2" name="图片 1" descr="23478(1)"/>
          <p:cNvPicPr>
            <a:picLocks noChangeAspect="1"/>
          </p:cNvPicPr>
          <p:nvPr/>
        </p:nvPicPr>
        <p:blipFill>
          <a:blip r:embed="rId4"/>
          <a:stretch>
            <a:fillRect/>
          </a:stretch>
        </p:blipFill>
        <p:spPr>
          <a:xfrm>
            <a:off x="154940" y="614045"/>
            <a:ext cx="3422015" cy="21069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197091" y="4534762"/>
            <a:ext cx="1849118" cy="566316"/>
            <a:chOff x="2988659" y="2478922"/>
            <a:chExt cx="6214680" cy="1903326"/>
          </a:xfrm>
          <a:solidFill>
            <a:schemeClr val="accent1"/>
          </a:solidFill>
        </p:grpSpPr>
        <p:grpSp>
          <p:nvGrpSpPr>
            <p:cNvPr id="8" name="íṥḷïďe"/>
            <p:cNvGrpSpPr/>
            <p:nvPr/>
          </p:nvGrpSpPr>
          <p:grpSpPr>
            <a:xfrm>
              <a:off x="2988659" y="2478922"/>
              <a:ext cx="1901066" cy="1903326"/>
              <a:chOff x="1735138" y="2095500"/>
              <a:chExt cx="2667000" cy="2670175"/>
            </a:xfrm>
            <a:grpFill/>
          </p:grpSpPr>
          <p:sp>
            <p:nvSpPr>
              <p:cNvPr id="9"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10"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6"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9"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30" name="iṧľïḑé"/>
            <p:cNvGrpSpPr/>
            <p:nvPr/>
          </p:nvGrpSpPr>
          <p:grpSpPr>
            <a:xfrm>
              <a:off x="5388759" y="2716555"/>
              <a:ext cx="3612029" cy="965242"/>
              <a:chOff x="5102226" y="2428875"/>
              <a:chExt cx="5067300" cy="1354138"/>
            </a:xfrm>
            <a:grpFill/>
          </p:grpSpPr>
          <p:sp>
            <p:nvSpPr>
              <p:cNvPr id="31"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3"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4"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
        <p:nvSpPr>
          <p:cNvPr id="3" name="矩形 2"/>
          <p:cNvSpPr/>
          <p:nvPr/>
        </p:nvSpPr>
        <p:spPr bwMode="auto">
          <a:xfrm>
            <a:off x="151093" y="59557"/>
            <a:ext cx="2502535"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BACKGROUND</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sp>
        <p:nvSpPr>
          <p:cNvPr id="25" name="任意多边形: 形状 44"/>
          <p:cNvSpPr/>
          <p:nvPr>
            <p:custDataLst>
              <p:tags r:id="rId1"/>
            </p:custDataLst>
          </p:nvPr>
        </p:nvSpPr>
        <p:spPr>
          <a:xfrm>
            <a:off x="3587909" y="1610360"/>
            <a:ext cx="5144929" cy="130493"/>
          </a:xfrm>
          <a:custGeom>
            <a:avLst/>
            <a:gdLst>
              <a:gd name="connsiteX0" fmla="*/ 0 w 10803"/>
              <a:gd name="connsiteY0" fmla="*/ 0 h 274"/>
              <a:gd name="connsiteX1" fmla="*/ 346 w 10803"/>
              <a:gd name="connsiteY1" fmla="*/ 1 h 274"/>
              <a:gd name="connsiteX2" fmla="*/ 668 w 10803"/>
              <a:gd name="connsiteY2" fmla="*/ 272 h 274"/>
              <a:gd name="connsiteX3" fmla="*/ 10803 w 10803"/>
              <a:gd name="connsiteY3" fmla="*/ 274 h 274"/>
            </a:gdLst>
            <a:ahLst/>
            <a:cxnLst>
              <a:cxn ang="0">
                <a:pos x="connsiteX0" y="connsiteY0"/>
              </a:cxn>
              <a:cxn ang="0">
                <a:pos x="connsiteX1" y="connsiteY1"/>
              </a:cxn>
              <a:cxn ang="0">
                <a:pos x="connsiteX2" y="connsiteY2"/>
              </a:cxn>
              <a:cxn ang="0">
                <a:pos x="connsiteX3" y="connsiteY3"/>
              </a:cxn>
            </a:cxnLst>
            <a:rect l="l" t="t" r="r" b="b"/>
            <a:pathLst>
              <a:path w="10803" h="274">
                <a:moveTo>
                  <a:pt x="0" y="0"/>
                </a:moveTo>
                <a:lnTo>
                  <a:pt x="346" y="1"/>
                </a:lnTo>
                <a:lnTo>
                  <a:pt x="668" y="272"/>
                </a:lnTo>
                <a:lnTo>
                  <a:pt x="10803" y="274"/>
                </a:lnTo>
              </a:path>
            </a:pathLst>
          </a:custGeom>
          <a:noFill/>
          <a:ln w="6350">
            <a:gradFill>
              <a:gsLst>
                <a:gs pos="0">
                  <a:schemeClr val="accent1">
                    <a:alpha val="27000"/>
                  </a:schemeClr>
                </a:gs>
                <a:gs pos="100000">
                  <a:schemeClr val="accent1">
                    <a:alpha val="100000"/>
                  </a:schemeClr>
                </a:gs>
              </a:gsLst>
              <a:lin ang="10800000" scaled="1"/>
            </a:gradFill>
            <a:headEnd type="diamond" w="med" len="med"/>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思源黑体 CN Normal" panose="020B0400000000000000" charset="-122"/>
              <a:cs typeface="思源黑体 CN Normal" panose="020B0400000000000000" charset="-122"/>
            </a:endParaRPr>
          </a:p>
        </p:txBody>
      </p:sp>
      <p:sp>
        <p:nvSpPr>
          <p:cNvPr id="27" name="矩形 26"/>
          <p:cNvSpPr/>
          <p:nvPr>
            <p:custDataLst>
              <p:tags r:id="rId2"/>
            </p:custDataLst>
          </p:nvPr>
        </p:nvSpPr>
        <p:spPr>
          <a:xfrm>
            <a:off x="3898265" y="1755140"/>
            <a:ext cx="4921250" cy="2995295"/>
          </a:xfrm>
          <a:prstGeom prst="rect">
            <a:avLst/>
          </a:prstGeom>
          <a:noFill/>
        </p:spPr>
        <p:txBody>
          <a:bodyPr wrap="square" lIns="0" tIns="0" rIns="0" bIns="0" rtlCol="0" anchor="t" anchorCtr="0">
            <a:normAutofit fontScale="90000"/>
          </a:bodyPr>
          <a:lstStyle/>
          <a:p>
            <a:pPr marL="0" lvl="0" algn="just">
              <a:lnSpc>
                <a:spcPct val="150000"/>
              </a:lnSpc>
              <a:spcBef>
                <a:spcPct val="0"/>
              </a:spcBef>
              <a:spcAft>
                <a:spcPct val="0"/>
              </a:spcAft>
            </a:pPr>
            <a:r>
              <a:rPr lang="en-US" altLang="zh-CN" sz="1200">
                <a:sym typeface="+mn-ea"/>
              </a:rPr>
              <a:t>Based on the extensive body of research on the induction of the cytochrome P450 1A1 (CYP1A1) gene by TCDD,the primary mechanism of action of DLCs involves initial binding to the AhR (Schmidt and Bradfield, 1996).</a:t>
            </a:r>
            <a:endParaRPr lang="en-US" altLang="zh-CN" sz="1200"/>
          </a:p>
          <a:p>
            <a:pPr marL="0" lvl="0" algn="just">
              <a:lnSpc>
                <a:spcPct val="150000"/>
              </a:lnSpc>
              <a:spcBef>
                <a:spcPct val="0"/>
              </a:spcBef>
              <a:spcAft>
                <a:spcPct val="0"/>
              </a:spcAft>
            </a:pPr>
            <a:r>
              <a:rPr lang="en-US" altLang="zh-CN" sz="1200">
                <a:sym typeface="+mn-ea"/>
              </a:rPr>
              <a:t>The AhR is a protein found as a multimeric complex inthe cytosol of all vertebrate species and acts as a ligand-activated transcription factor. Initial binding of ligand to the receptor disrupts the receptor complex leading to receptor activation and translocation into the nucleus where it heterodimerizes with the AhR nuclear translocator protein (ARNT) (Gu et al., 2000). The AhR-ARNT heterodimer binds to specific cognate DNA sequence elements known as dioxin/xenobiotic response</a:t>
            </a:r>
            <a:endParaRPr lang="zh-CN" altLang="en-US" sz="1200">
              <a:solidFill>
                <a:schemeClr val="tx1">
                  <a:lumMod val="85000"/>
                  <a:lumOff val="15000"/>
                </a:schemeClr>
              </a:solidFill>
              <a:latin typeface="+mn-ea"/>
              <a:cs typeface="+mn-ea"/>
              <a:sym typeface="+mn-ea"/>
            </a:endParaRPr>
          </a:p>
        </p:txBody>
      </p:sp>
      <p:sp>
        <p:nvSpPr>
          <p:cNvPr id="28" name="矩形 27"/>
          <p:cNvSpPr/>
          <p:nvPr>
            <p:custDataLst>
              <p:tags r:id="rId3"/>
            </p:custDataLst>
          </p:nvPr>
        </p:nvSpPr>
        <p:spPr>
          <a:xfrm>
            <a:off x="3898424" y="1286193"/>
            <a:ext cx="4834890" cy="373856"/>
          </a:xfrm>
          <a:prstGeom prst="rect">
            <a:avLst/>
          </a:prstGeom>
          <a:noFill/>
        </p:spPr>
        <p:txBody>
          <a:bodyPr wrap="square" lIns="0" tIns="0" rIns="0" bIns="0" rtlCol="0" anchor="b">
            <a:normAutofit/>
          </a:bodyPr>
          <a:lstStyle/>
          <a:p>
            <a:pPr>
              <a:spcBef>
                <a:spcPct val="0"/>
              </a:spcBef>
              <a:spcAft>
                <a:spcPct val="0"/>
              </a:spcAft>
            </a:pPr>
            <a:r>
              <a:rPr lang="en-US" altLang="zh-CN" b="1">
                <a:solidFill>
                  <a:schemeClr val="accent1"/>
                </a:solidFill>
                <a:latin typeface="+mn-ea"/>
                <a:cs typeface="+mn-ea"/>
                <a:sym typeface="+mn-ea"/>
              </a:rPr>
              <a:t>HUMAN EXPOSURE</a:t>
            </a:r>
            <a:endParaRPr lang="en-US" altLang="zh-CN" b="1">
              <a:solidFill>
                <a:schemeClr val="accent1"/>
              </a:solidFill>
              <a:latin typeface="+mn-ea"/>
              <a:cs typeface="+mn-ea"/>
              <a:sym typeface="+mn-ea"/>
            </a:endParaRPr>
          </a:p>
        </p:txBody>
      </p:sp>
      <p:pic>
        <p:nvPicPr>
          <p:cNvPr id="2" name="图片 1" descr="23478(1)"/>
          <p:cNvPicPr>
            <a:picLocks noChangeAspect="1"/>
          </p:cNvPicPr>
          <p:nvPr/>
        </p:nvPicPr>
        <p:blipFill>
          <a:blip r:embed="rId4"/>
          <a:stretch>
            <a:fillRect/>
          </a:stretch>
        </p:blipFill>
        <p:spPr>
          <a:xfrm>
            <a:off x="2930525" y="1066165"/>
            <a:ext cx="764540" cy="471170"/>
          </a:xfrm>
          <a:prstGeom prst="rect">
            <a:avLst/>
          </a:prstGeom>
        </p:spPr>
      </p:pic>
      <p:grpSp>
        <p:nvGrpSpPr>
          <p:cNvPr id="35" name="组合 34"/>
          <p:cNvGrpSpPr/>
          <p:nvPr/>
        </p:nvGrpSpPr>
        <p:grpSpPr>
          <a:xfrm>
            <a:off x="0" y="1164590"/>
            <a:ext cx="3672205" cy="3369310"/>
            <a:chOff x="0" y="1834"/>
            <a:chExt cx="5783" cy="5306"/>
          </a:xfrm>
        </p:grpSpPr>
        <p:pic>
          <p:nvPicPr>
            <p:cNvPr id="4" name="图片 3"/>
            <p:cNvPicPr>
              <a:picLocks noChangeAspect="1"/>
            </p:cNvPicPr>
            <p:nvPr/>
          </p:nvPicPr>
          <p:blipFill>
            <a:blip r:embed="rId5"/>
            <a:srcRect l="6257" r="25184"/>
            <a:stretch>
              <a:fillRect/>
            </a:stretch>
          </p:blipFill>
          <p:spPr>
            <a:xfrm>
              <a:off x="0" y="1834"/>
              <a:ext cx="5205" cy="5307"/>
            </a:xfrm>
            <a:prstGeom prst="rect">
              <a:avLst/>
            </a:prstGeom>
          </p:spPr>
        </p:pic>
        <p:sp>
          <p:nvSpPr>
            <p:cNvPr id="6" name="弧形 5"/>
            <p:cNvSpPr/>
            <p:nvPr/>
          </p:nvSpPr>
          <p:spPr>
            <a:xfrm rot="8520000">
              <a:off x="4097" y="2307"/>
              <a:ext cx="1686" cy="148"/>
            </a:xfrm>
            <a:prstGeom prst="arc">
              <a:avLst/>
            </a:prstGeom>
            <a:ln w="22225">
              <a:solidFill>
                <a:srgbClr val="433C65"/>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339590" y="1119505"/>
            <a:ext cx="4559300" cy="1543050"/>
          </a:xfrm>
          <a:prstGeom prst="rect">
            <a:avLst/>
          </a:prstGeom>
          <a:noFill/>
        </p:spPr>
        <p:txBody>
          <a:bodyPr wrap="square" rtlCol="0" anchor="t">
            <a:noAutofit/>
          </a:bodyPr>
          <a:p>
            <a:r>
              <a:rPr lang="en-US" altLang="zh-CN" sz="1400">
                <a:sym typeface="+mn-ea"/>
              </a:rPr>
              <a:t>tonxic effects observed with exposure to PCDDs</a:t>
            </a:r>
            <a:endParaRPr lang="en-US" altLang="zh-CN" sz="1400"/>
          </a:p>
          <a:p>
            <a:r>
              <a:rPr lang="en-US" altLang="zh-CN" sz="1400">
                <a:sym typeface="+mn-ea"/>
              </a:rPr>
              <a:t>and PCDFs include developmental and reproductive</a:t>
            </a:r>
            <a:endParaRPr lang="en-US" altLang="zh-CN" sz="1400"/>
          </a:p>
          <a:p>
            <a:r>
              <a:rPr lang="en-US" altLang="zh-CN" sz="1400">
                <a:sym typeface="+mn-ea"/>
              </a:rPr>
              <a:t>alterations, immunotoxicity, teratogenicity, carcino</a:t>
            </a:r>
            <a:endParaRPr lang="en-US" altLang="zh-CN" sz="1400"/>
          </a:p>
          <a:p>
            <a:r>
              <a:rPr lang="en-US" altLang="zh-CN" sz="1400">
                <a:sym typeface="+mn-ea"/>
              </a:rPr>
              <a:t>genicity, and lethality (Poland and Knutson, 1982;</a:t>
            </a:r>
            <a:endParaRPr lang="en-US" altLang="zh-CN" sz="1400"/>
          </a:p>
          <a:p>
            <a:r>
              <a:rPr lang="en-US" altLang="zh-CN" sz="1400">
                <a:sym typeface="+mn-ea"/>
              </a:rPr>
              <a:t>Birnbaum, 1994b; ATSDR, 1998; Grassman et al., 1998;</a:t>
            </a:r>
            <a:endParaRPr lang="en-US" altLang="zh-CN" sz="1400"/>
          </a:p>
          <a:p>
            <a:r>
              <a:rPr lang="en-US" altLang="zh-CN" sz="1400">
                <a:sym typeface="+mn-ea"/>
              </a:rPr>
              <a:t>USEPA, 2000c).</a:t>
            </a:r>
            <a:endParaRPr lang="en-US" altLang="zh-CN" sz="1400">
              <a:sym typeface="+mn-ea"/>
            </a:endParaRPr>
          </a:p>
        </p:txBody>
      </p:sp>
      <p:sp>
        <p:nvSpPr>
          <p:cNvPr id="5" name="文本框 4"/>
          <p:cNvSpPr txBox="1"/>
          <p:nvPr/>
        </p:nvSpPr>
        <p:spPr>
          <a:xfrm>
            <a:off x="4339590" y="2786380"/>
            <a:ext cx="4572000" cy="922020"/>
          </a:xfrm>
          <a:prstGeom prst="rect">
            <a:avLst/>
          </a:prstGeom>
          <a:noFill/>
        </p:spPr>
        <p:txBody>
          <a:bodyPr wrap="square" rtlCol="0" anchor="t">
            <a:spAutoFit/>
          </a:bodyPr>
          <a:p>
            <a:r>
              <a:rPr lang="zh-CN" altLang="en-US">
                <a:sym typeface="+mn-ea"/>
              </a:rPr>
              <a:t>接触</a:t>
            </a:r>
            <a:r>
              <a:rPr lang="en-US" altLang="zh-CN">
                <a:sym typeface="+mn-ea"/>
              </a:rPr>
              <a:t> PCDD </a:t>
            </a:r>
            <a:r>
              <a:rPr lang="zh-CN" altLang="en-US">
                <a:sym typeface="+mn-ea"/>
              </a:rPr>
              <a:t>和</a:t>
            </a:r>
            <a:r>
              <a:rPr lang="en-US" altLang="zh-CN">
                <a:sym typeface="+mn-ea"/>
              </a:rPr>
              <a:t> PCDF </a:t>
            </a:r>
            <a:r>
              <a:rPr lang="zh-CN" altLang="en-US">
                <a:sym typeface="+mn-ea"/>
              </a:rPr>
              <a:t>后观察到的毒性作用包括发育和生殖改变、免疫毒性、致畸性、致癌性和致死性</a:t>
            </a:r>
            <a:endParaRPr lang="zh-CN" altLang="en-US">
              <a:sym typeface="+mn-ea"/>
            </a:endParaRPr>
          </a:p>
        </p:txBody>
      </p:sp>
      <p:sp>
        <p:nvSpPr>
          <p:cNvPr id="7" name="矩形 6"/>
          <p:cNvSpPr/>
          <p:nvPr/>
        </p:nvSpPr>
        <p:spPr bwMode="auto">
          <a:xfrm>
            <a:off x="151093" y="59557"/>
            <a:ext cx="2502535"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BACKGROUND</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a:off x="0" y="1164590"/>
            <a:ext cx="3672205" cy="3369310"/>
            <a:chOff x="0" y="1834"/>
            <a:chExt cx="5783" cy="5306"/>
          </a:xfrm>
        </p:grpSpPr>
        <p:pic>
          <p:nvPicPr>
            <p:cNvPr id="8" name="图片 7"/>
            <p:cNvPicPr>
              <a:picLocks noChangeAspect="1"/>
            </p:cNvPicPr>
            <p:nvPr/>
          </p:nvPicPr>
          <p:blipFill>
            <a:blip r:embed="rId1"/>
            <a:srcRect l="6257" r="25184"/>
            <a:stretch>
              <a:fillRect/>
            </a:stretch>
          </p:blipFill>
          <p:spPr>
            <a:xfrm>
              <a:off x="0" y="1834"/>
              <a:ext cx="5205" cy="5307"/>
            </a:xfrm>
            <a:prstGeom prst="rect">
              <a:avLst/>
            </a:prstGeom>
          </p:spPr>
        </p:pic>
        <p:sp>
          <p:nvSpPr>
            <p:cNvPr id="9" name="弧形 8"/>
            <p:cNvSpPr/>
            <p:nvPr/>
          </p:nvSpPr>
          <p:spPr>
            <a:xfrm rot="8520000">
              <a:off x="4097" y="2307"/>
              <a:ext cx="1686" cy="148"/>
            </a:xfrm>
            <a:prstGeom prst="arc">
              <a:avLst/>
            </a:prstGeom>
            <a:ln w="22225">
              <a:solidFill>
                <a:srgbClr val="433C65"/>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pic>
        <p:nvPicPr>
          <p:cNvPr id="10" name="图片 9" descr="23478(1)"/>
          <p:cNvPicPr>
            <a:picLocks noChangeAspect="1"/>
          </p:cNvPicPr>
          <p:nvPr/>
        </p:nvPicPr>
        <p:blipFill>
          <a:blip r:embed="rId2"/>
          <a:stretch>
            <a:fillRect/>
          </a:stretch>
        </p:blipFill>
        <p:spPr>
          <a:xfrm>
            <a:off x="2564765" y="621030"/>
            <a:ext cx="1681480" cy="10363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形状 24"/>
          <p:cNvSpPr/>
          <p:nvPr/>
        </p:nvSpPr>
        <p:spPr>
          <a:xfrm>
            <a:off x="1" y="0"/>
            <a:ext cx="5075853" cy="5143500"/>
          </a:xfrm>
          <a:custGeom>
            <a:avLst/>
            <a:gdLst>
              <a:gd name="connsiteX0" fmla="*/ 0 w 5075853"/>
              <a:gd name="connsiteY0" fmla="*/ 0 h 5143500"/>
              <a:gd name="connsiteX1" fmla="*/ 3789978 w 5075853"/>
              <a:gd name="connsiteY1" fmla="*/ 0 h 5143500"/>
              <a:gd name="connsiteX2" fmla="*/ 5075853 w 5075853"/>
              <a:gd name="connsiteY2" fmla="*/ 5143500 h 5143500"/>
              <a:gd name="connsiteX3" fmla="*/ 0 w 5075853"/>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5075853" h="5143500">
                <a:moveTo>
                  <a:pt x="0" y="0"/>
                </a:moveTo>
                <a:lnTo>
                  <a:pt x="3789978" y="0"/>
                </a:lnTo>
                <a:lnTo>
                  <a:pt x="5075853" y="5143500"/>
                </a:lnTo>
                <a:lnTo>
                  <a:pt x="0" y="51435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矩形 8"/>
          <p:cNvSpPr/>
          <p:nvPr/>
        </p:nvSpPr>
        <p:spPr>
          <a:xfrm>
            <a:off x="0" y="634300"/>
            <a:ext cx="9144000" cy="3874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bwMode="auto">
          <a:xfrm>
            <a:off x="3241041" y="2156251"/>
            <a:ext cx="2661920" cy="829945"/>
          </a:xfrm>
          <a:prstGeom prst="rect">
            <a:avLst/>
          </a:prstGeom>
          <a:ln>
            <a:no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8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DESIGN</a:t>
            </a:r>
            <a:endParaRPr kumimoji="0" lang="en-US" altLang="zh-CN" sz="48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sp>
        <p:nvSpPr>
          <p:cNvPr id="19" name="文本框 18"/>
          <p:cNvSpPr txBox="1"/>
          <p:nvPr/>
        </p:nvSpPr>
        <p:spPr>
          <a:xfrm>
            <a:off x="3856099" y="1372752"/>
            <a:ext cx="1431802" cy="1323439"/>
          </a:xfrm>
          <a:prstGeom prst="rect">
            <a:avLst/>
          </a:prstGeom>
          <a:noFill/>
        </p:spPr>
        <p:txBody>
          <a:bodyPr wrap="none" rtlCol="0">
            <a:spAutoFit/>
          </a:bodyPr>
          <a:lstStyle>
            <a:defPPr>
              <a:defRPr lang="zh-CN"/>
            </a:defPPr>
            <a:lvl1pPr algn="ctr" defTabSz="914400">
              <a:defRPr sz="28700" i="1">
                <a:ln w="22225">
                  <a:gradFill flip="none" rotWithShape="1">
                    <a:gsLst>
                      <a:gs pos="24000">
                        <a:schemeClr val="accent2">
                          <a:lumMod val="20000"/>
                          <a:lumOff val="80000"/>
                        </a:schemeClr>
                      </a:gs>
                      <a:gs pos="76000">
                        <a:schemeClr val="accent2">
                          <a:lumMod val="20000"/>
                          <a:lumOff val="80000"/>
                          <a:alpha val="0"/>
                        </a:schemeClr>
                      </a:gs>
                    </a:gsLst>
                    <a:lin ang="5400000" scaled="1"/>
                    <a:tileRect/>
                  </a:gradFill>
                </a:ln>
                <a:gradFill flip="none" rotWithShape="1">
                  <a:gsLst>
                    <a:gs pos="15000">
                      <a:schemeClr val="accent2">
                        <a:lumMod val="20000"/>
                        <a:lumOff val="80000"/>
                        <a:alpha val="22000"/>
                      </a:schemeClr>
                    </a:gs>
                    <a:gs pos="68000">
                      <a:schemeClr val="accent2">
                        <a:lumMod val="20000"/>
                        <a:lumOff val="80000"/>
                        <a:alpha val="0"/>
                      </a:schemeClr>
                    </a:gs>
                  </a:gsLst>
                  <a:lin ang="5400000" scaled="1"/>
                  <a:tileRect/>
                </a:gradFill>
                <a:effectLst/>
                <a:latin typeface="+mj-ea"/>
                <a:ea typeface="+mj-ea"/>
              </a:defRPr>
            </a:lvl1pPr>
            <a:lvl2pPr defTabSz="914400"/>
            <a:lvl3pPr defTabSz="914400"/>
            <a:lvl4pPr defTabSz="914400"/>
            <a:lvl5pPr defTabSz="914400"/>
            <a:lvl6pPr defTabSz="914400"/>
            <a:lvl7pPr defTabSz="914400"/>
            <a:lvl8pPr defTabSz="914400"/>
            <a:lvl9pPr defTabSz="914400"/>
          </a:lstStyle>
          <a:p>
            <a:r>
              <a:rPr lang="en-US" altLang="zh-CN" sz="8000">
                <a:ln w="6350">
                  <a:gradFill flip="none" rotWithShape="1">
                    <a:gsLst>
                      <a:gs pos="24000">
                        <a:schemeClr val="accent2">
                          <a:lumMod val="20000"/>
                          <a:lumOff val="80000"/>
                        </a:schemeClr>
                      </a:gs>
                      <a:gs pos="76000">
                        <a:schemeClr val="accent2">
                          <a:lumMod val="20000"/>
                          <a:lumOff val="80000"/>
                          <a:alpha val="0"/>
                        </a:schemeClr>
                      </a:gs>
                    </a:gsLst>
                    <a:lin ang="5400000" scaled="1"/>
                    <a:tileRect/>
                  </a:gradFill>
                </a:ln>
                <a:gradFill flip="none" rotWithShape="1">
                  <a:gsLst>
                    <a:gs pos="15000">
                      <a:schemeClr val="bg1">
                        <a:alpha val="21000"/>
                      </a:schemeClr>
                    </a:gs>
                    <a:gs pos="68000">
                      <a:schemeClr val="bg1">
                        <a:alpha val="0"/>
                      </a:schemeClr>
                    </a:gs>
                  </a:gsLst>
                  <a:lin ang="5400000" scaled="1"/>
                  <a:tileRect/>
                </a:gradFill>
                <a:cs typeface="思源黑体 CN Normal" panose="020B0400000000000000" charset="-122"/>
              </a:rPr>
              <a:t>02</a:t>
            </a:r>
            <a:endParaRPr lang="zh-CN" altLang="en-US" sz="8000">
              <a:ln w="6350">
                <a:gradFill flip="none" rotWithShape="1">
                  <a:gsLst>
                    <a:gs pos="24000">
                      <a:schemeClr val="accent2">
                        <a:lumMod val="20000"/>
                        <a:lumOff val="80000"/>
                      </a:schemeClr>
                    </a:gs>
                    <a:gs pos="76000">
                      <a:schemeClr val="accent2">
                        <a:lumMod val="20000"/>
                        <a:lumOff val="80000"/>
                        <a:alpha val="0"/>
                      </a:schemeClr>
                    </a:gs>
                  </a:gsLst>
                  <a:lin ang="5400000" scaled="1"/>
                  <a:tileRect/>
                </a:gradFill>
              </a:ln>
              <a:gradFill flip="none" rotWithShape="1">
                <a:gsLst>
                  <a:gs pos="15000">
                    <a:schemeClr val="bg1">
                      <a:alpha val="21000"/>
                    </a:schemeClr>
                  </a:gs>
                  <a:gs pos="68000">
                    <a:schemeClr val="bg1">
                      <a:alpha val="0"/>
                    </a:schemeClr>
                  </a:gs>
                </a:gsLst>
                <a:lin ang="5400000" scaled="1"/>
                <a:tileRect/>
              </a:gradFill>
              <a:cs typeface="思源黑体 CN Normal" panose="020B0400000000000000" charset="-122"/>
            </a:endParaRPr>
          </a:p>
        </p:txBody>
      </p:sp>
      <p:grpSp>
        <p:nvGrpSpPr>
          <p:cNvPr id="64" name="组合 6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3493136" y="33247"/>
            <a:ext cx="1849118" cy="566316"/>
            <a:chOff x="2988659" y="2478922"/>
            <a:chExt cx="6214680" cy="1903326"/>
          </a:xfrm>
          <a:solidFill>
            <a:schemeClr val="accent1"/>
          </a:solidFill>
        </p:grpSpPr>
        <p:grpSp>
          <p:nvGrpSpPr>
            <p:cNvPr id="65" name="íṥḷïďe"/>
            <p:cNvGrpSpPr/>
            <p:nvPr/>
          </p:nvGrpSpPr>
          <p:grpSpPr>
            <a:xfrm>
              <a:off x="2988659" y="2478922"/>
              <a:ext cx="1901066" cy="1903326"/>
              <a:chOff x="1735138" y="2095500"/>
              <a:chExt cx="2667000" cy="2670175"/>
            </a:xfrm>
            <a:grpFill/>
          </p:grpSpPr>
          <p:sp>
            <p:nvSpPr>
              <p:cNvPr id="72"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73"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8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08"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66"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67" name="iṧľïḑé"/>
            <p:cNvGrpSpPr/>
            <p:nvPr/>
          </p:nvGrpSpPr>
          <p:grpSpPr>
            <a:xfrm>
              <a:off x="5388759" y="2716555"/>
              <a:ext cx="3612029" cy="965242"/>
              <a:chOff x="5102226" y="2428875"/>
              <a:chExt cx="5067300" cy="1354138"/>
            </a:xfrm>
            <a:grpFill/>
          </p:grpSpPr>
          <p:sp>
            <p:nvSpPr>
              <p:cNvPr id="68"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69"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0"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1"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197091" y="4534762"/>
            <a:ext cx="1849118" cy="566316"/>
            <a:chOff x="2988659" y="2478922"/>
            <a:chExt cx="6214680" cy="1903326"/>
          </a:xfrm>
          <a:solidFill>
            <a:schemeClr val="accent1"/>
          </a:solidFill>
        </p:grpSpPr>
        <p:grpSp>
          <p:nvGrpSpPr>
            <p:cNvPr id="8" name="íṥḷïďe"/>
            <p:cNvGrpSpPr/>
            <p:nvPr/>
          </p:nvGrpSpPr>
          <p:grpSpPr>
            <a:xfrm>
              <a:off x="2988659" y="2478922"/>
              <a:ext cx="1901066" cy="1903326"/>
              <a:chOff x="1735138" y="2095500"/>
              <a:chExt cx="2667000" cy="2670175"/>
            </a:xfrm>
            <a:grpFill/>
          </p:grpSpPr>
          <p:sp>
            <p:nvSpPr>
              <p:cNvPr id="9"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10"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6"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9"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30" name="iṧľïḑé"/>
            <p:cNvGrpSpPr/>
            <p:nvPr/>
          </p:nvGrpSpPr>
          <p:grpSpPr>
            <a:xfrm>
              <a:off x="5388759" y="2716555"/>
              <a:ext cx="3612029" cy="965242"/>
              <a:chOff x="5102226" y="2428875"/>
              <a:chExt cx="5067300" cy="1354138"/>
            </a:xfrm>
            <a:grpFill/>
          </p:grpSpPr>
          <p:sp>
            <p:nvSpPr>
              <p:cNvPr id="31"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3"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4"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
        <p:nvSpPr>
          <p:cNvPr id="3" name="矩形 2"/>
          <p:cNvSpPr/>
          <p:nvPr/>
        </p:nvSpPr>
        <p:spPr bwMode="auto">
          <a:xfrm>
            <a:off x="151093" y="59557"/>
            <a:ext cx="1424940"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DESIGN</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sp>
        <p:nvSpPr>
          <p:cNvPr id="54" name="矩形 53"/>
          <p:cNvSpPr/>
          <p:nvPr>
            <p:custDataLst>
              <p:tags r:id="rId1"/>
            </p:custDataLst>
          </p:nvPr>
        </p:nvSpPr>
        <p:spPr>
          <a:xfrm>
            <a:off x="622300" y="2042160"/>
            <a:ext cx="1844675" cy="6375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lnSpc>
                <a:spcPct val="150000"/>
              </a:lnSpc>
            </a:pPr>
            <a:r>
              <a:rPr lang="zh-CN" altLang="en-US" sz="1600" kern="0" dirty="0">
                <a:ln>
                  <a:noFill/>
                  <a:prstDash val="sysDot"/>
                </a:ln>
                <a:solidFill>
                  <a:schemeClr val="tx1">
                    <a:lumMod val="85000"/>
                    <a:lumOff val="15000"/>
                  </a:schemeClr>
                </a:solidFill>
                <a:latin typeface="+mn-ea"/>
                <a:sym typeface="+mn-ea"/>
              </a:rPr>
              <a:t>photodegradation</a:t>
            </a:r>
            <a:endParaRPr lang="zh-CN" altLang="en-US" sz="1600" kern="0" dirty="0">
              <a:ln>
                <a:noFill/>
                <a:prstDash val="sysDot"/>
              </a:ln>
              <a:solidFill>
                <a:schemeClr val="tx1">
                  <a:lumMod val="85000"/>
                  <a:lumOff val="15000"/>
                </a:schemeClr>
              </a:solidFill>
              <a:latin typeface="+mn-ea"/>
              <a:sym typeface="+mn-ea"/>
            </a:endParaRPr>
          </a:p>
        </p:txBody>
      </p:sp>
      <p:sp>
        <p:nvSpPr>
          <p:cNvPr id="55" name="矩形 54"/>
          <p:cNvSpPr/>
          <p:nvPr>
            <p:custDataLst>
              <p:tags r:id="rId2"/>
            </p:custDataLst>
          </p:nvPr>
        </p:nvSpPr>
        <p:spPr>
          <a:xfrm>
            <a:off x="773430" y="1626235"/>
            <a:ext cx="1693545" cy="3905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r"/>
            <a:r>
              <a:rPr lang="en-US" altLang="zh-CN" sz="2400" b="1" kern="0" dirty="0">
                <a:solidFill>
                  <a:schemeClr val="accent1"/>
                </a:solidFill>
                <a:cs typeface="+mn-lt"/>
              </a:rPr>
              <a:t> 01</a:t>
            </a:r>
            <a:endParaRPr lang="en-US" altLang="zh-CN" sz="2400" b="1" kern="0" dirty="0">
              <a:solidFill>
                <a:schemeClr val="accent1"/>
              </a:solidFill>
              <a:cs typeface="+mn-lt"/>
            </a:endParaRPr>
          </a:p>
        </p:txBody>
      </p:sp>
      <p:sp>
        <p:nvSpPr>
          <p:cNvPr id="56" name="矩形 55"/>
          <p:cNvSpPr/>
          <p:nvPr>
            <p:custDataLst>
              <p:tags r:id="rId3"/>
            </p:custDataLst>
          </p:nvPr>
        </p:nvSpPr>
        <p:spPr>
          <a:xfrm>
            <a:off x="6096000" y="1276350"/>
            <a:ext cx="2141220" cy="4800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150000"/>
              </a:lnSpc>
            </a:pPr>
            <a:r>
              <a:rPr lang="zh-CN" altLang="en-US" sz="1600" kern="0" dirty="0">
                <a:ln>
                  <a:noFill/>
                  <a:prstDash val="sysDot"/>
                </a:ln>
                <a:solidFill>
                  <a:schemeClr val="tx1">
                    <a:lumMod val="85000"/>
                    <a:lumOff val="15000"/>
                  </a:schemeClr>
                </a:solidFill>
                <a:latin typeface="+mn-ea"/>
                <a:sym typeface="+mn-ea"/>
              </a:rPr>
              <a:t>thermal remediation</a:t>
            </a:r>
            <a:endParaRPr lang="zh-CN" altLang="en-US" sz="1600" kern="0" dirty="0">
              <a:ln>
                <a:noFill/>
                <a:prstDash val="sysDot"/>
              </a:ln>
              <a:solidFill>
                <a:schemeClr val="tx1">
                  <a:lumMod val="85000"/>
                  <a:lumOff val="15000"/>
                </a:schemeClr>
              </a:solidFill>
              <a:latin typeface="+mn-ea"/>
              <a:sym typeface="+mn-ea"/>
            </a:endParaRPr>
          </a:p>
        </p:txBody>
      </p:sp>
      <p:sp>
        <p:nvSpPr>
          <p:cNvPr id="57" name="矩形 56"/>
          <p:cNvSpPr/>
          <p:nvPr>
            <p:custDataLst>
              <p:tags r:id="rId4"/>
            </p:custDataLst>
          </p:nvPr>
        </p:nvSpPr>
        <p:spPr>
          <a:xfrm>
            <a:off x="6096070" y="860621"/>
            <a:ext cx="2824009" cy="3905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r>
              <a:rPr lang="en-US" altLang="zh-CN" sz="2400" b="1" kern="0" dirty="0">
                <a:solidFill>
                  <a:schemeClr val="accent1"/>
                </a:solidFill>
                <a:cs typeface="+mn-lt"/>
              </a:rPr>
              <a:t> 02</a:t>
            </a:r>
            <a:endParaRPr lang="en-US" altLang="zh-CN" sz="2400" b="1" kern="0" dirty="0">
              <a:solidFill>
                <a:schemeClr val="accent1"/>
              </a:solidFill>
              <a:cs typeface="+mn-lt"/>
            </a:endParaRPr>
          </a:p>
        </p:txBody>
      </p:sp>
      <p:sp>
        <p:nvSpPr>
          <p:cNvPr id="58" name="任意多边形: 形状 73"/>
          <p:cNvSpPr/>
          <p:nvPr>
            <p:custDataLst>
              <p:tags r:id="rId5"/>
            </p:custDataLst>
          </p:nvPr>
        </p:nvSpPr>
        <p:spPr>
          <a:xfrm rot="21180000">
            <a:off x="2972272" y="1592817"/>
            <a:ext cx="1306271" cy="316248"/>
          </a:xfrm>
          <a:custGeom>
            <a:avLst/>
            <a:gdLst>
              <a:gd name="connsiteX0" fmla="*/ 1103523 w 1116211"/>
              <a:gd name="connsiteY0" fmla="*/ 0 h 270287"/>
              <a:gd name="connsiteX1" fmla="*/ 1116211 w 1116211"/>
              <a:gd name="connsiteY1" fmla="*/ 12688 h 270287"/>
              <a:gd name="connsiteX2" fmla="*/ 1116211 w 1116211"/>
              <a:gd name="connsiteY2" fmla="*/ 257599 h 270287"/>
              <a:gd name="connsiteX3" fmla="*/ 1103523 w 1116211"/>
              <a:gd name="connsiteY3" fmla="*/ 270287 h 270287"/>
              <a:gd name="connsiteX4" fmla="*/ 1052773 w 1116211"/>
              <a:gd name="connsiteY4" fmla="*/ 270287 h 270287"/>
              <a:gd name="connsiteX5" fmla="*/ 1040085 w 1116211"/>
              <a:gd name="connsiteY5" fmla="*/ 257599 h 270287"/>
              <a:gd name="connsiteX6" fmla="*/ 1040085 w 1116211"/>
              <a:gd name="connsiteY6" fmla="*/ 236725 h 270287"/>
              <a:gd name="connsiteX7" fmla="*/ 416447 w 1116211"/>
              <a:gd name="connsiteY7" fmla="*/ 236725 h 270287"/>
              <a:gd name="connsiteX8" fmla="*/ 416447 w 1116211"/>
              <a:gd name="connsiteY8" fmla="*/ 235120 h 270287"/>
              <a:gd name="connsiteX9" fmla="*/ 100170 w 1116211"/>
              <a:gd name="connsiteY9" fmla="*/ 236220 h 270287"/>
              <a:gd name="connsiteX10" fmla="*/ 7980 w 1116211"/>
              <a:gd name="connsiteY10" fmla="*/ 175572 h 270287"/>
              <a:gd name="connsiteX11" fmla="*/ 0 w 1116211"/>
              <a:gd name="connsiteY11" fmla="*/ 136744 h 270287"/>
              <a:gd name="connsiteX12" fmla="*/ 7709 w 1116211"/>
              <a:gd name="connsiteY12" fmla="*/ 97862 h 270287"/>
              <a:gd name="connsiteX13" fmla="*/ 99475 w 1116211"/>
              <a:gd name="connsiteY13" fmla="*/ 36574 h 270287"/>
              <a:gd name="connsiteX14" fmla="*/ 416447 w 1116211"/>
              <a:gd name="connsiteY14" fmla="*/ 35471 h 270287"/>
              <a:gd name="connsiteX15" fmla="*/ 416449 w 1116211"/>
              <a:gd name="connsiteY15" fmla="*/ 35125 h 270287"/>
              <a:gd name="connsiteX16" fmla="*/ 515761 w 1116211"/>
              <a:gd name="connsiteY16" fmla="*/ 35125 h 270287"/>
              <a:gd name="connsiteX17" fmla="*/ 781997 w 1116211"/>
              <a:gd name="connsiteY17" fmla="*/ 34199 h 270287"/>
              <a:gd name="connsiteX18" fmla="*/ 786671 w 1116211"/>
              <a:gd name="connsiteY18" fmla="*/ 35125 h 270287"/>
              <a:gd name="connsiteX19" fmla="*/ 1040085 w 1116211"/>
              <a:gd name="connsiteY19" fmla="*/ 35125 h 270287"/>
              <a:gd name="connsiteX20" fmla="*/ 1040085 w 1116211"/>
              <a:gd name="connsiteY20" fmla="*/ 12688 h 270287"/>
              <a:gd name="connsiteX21" fmla="*/ 1052773 w 1116211"/>
              <a:gd name="connsiteY21" fmla="*/ 0 h 27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6211" h="270287">
                <a:moveTo>
                  <a:pt x="1103523" y="0"/>
                </a:moveTo>
                <a:cubicBezTo>
                  <a:pt x="1110530" y="0"/>
                  <a:pt x="1116211" y="5681"/>
                  <a:pt x="1116211" y="12688"/>
                </a:cubicBezTo>
                <a:lnTo>
                  <a:pt x="1116211" y="257599"/>
                </a:lnTo>
                <a:cubicBezTo>
                  <a:pt x="1116211" y="264606"/>
                  <a:pt x="1110530" y="270287"/>
                  <a:pt x="1103523" y="270287"/>
                </a:cubicBezTo>
                <a:lnTo>
                  <a:pt x="1052773" y="270287"/>
                </a:lnTo>
                <a:cubicBezTo>
                  <a:pt x="1045766" y="270287"/>
                  <a:pt x="1040085" y="264606"/>
                  <a:pt x="1040085" y="257599"/>
                </a:cubicBezTo>
                <a:lnTo>
                  <a:pt x="1040085" y="236725"/>
                </a:lnTo>
                <a:lnTo>
                  <a:pt x="416447" y="236725"/>
                </a:lnTo>
                <a:lnTo>
                  <a:pt x="416447" y="235120"/>
                </a:lnTo>
                <a:lnTo>
                  <a:pt x="100170" y="236220"/>
                </a:lnTo>
                <a:cubicBezTo>
                  <a:pt x="58822" y="236364"/>
                  <a:pt x="23258" y="211348"/>
                  <a:pt x="7980" y="175572"/>
                </a:cubicBezTo>
                <a:lnTo>
                  <a:pt x="0" y="136744"/>
                </a:lnTo>
                <a:lnTo>
                  <a:pt x="7709" y="97862"/>
                </a:lnTo>
                <a:cubicBezTo>
                  <a:pt x="22738" y="61981"/>
                  <a:pt x="58127" y="36718"/>
                  <a:pt x="99475" y="36574"/>
                </a:cubicBezTo>
                <a:lnTo>
                  <a:pt x="416447" y="35471"/>
                </a:lnTo>
                <a:lnTo>
                  <a:pt x="416449" y="35125"/>
                </a:lnTo>
                <a:lnTo>
                  <a:pt x="515761" y="35125"/>
                </a:lnTo>
                <a:lnTo>
                  <a:pt x="781997" y="34199"/>
                </a:lnTo>
                <a:lnTo>
                  <a:pt x="786671" y="35125"/>
                </a:lnTo>
                <a:lnTo>
                  <a:pt x="1040085" y="35125"/>
                </a:lnTo>
                <a:lnTo>
                  <a:pt x="1040085" y="12688"/>
                </a:lnTo>
                <a:cubicBezTo>
                  <a:pt x="1040085" y="5681"/>
                  <a:pt x="1045766" y="0"/>
                  <a:pt x="1052773" y="0"/>
                </a:cubicBezTo>
                <a:close/>
              </a:path>
            </a:pathLst>
          </a:custGeom>
          <a:solidFill>
            <a:schemeClr val="tx1">
              <a:lumMod val="7000"/>
              <a:lumOff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9" name="任意多边形: 形状 34"/>
          <p:cNvSpPr/>
          <p:nvPr>
            <p:custDataLst>
              <p:tags r:id="rId6"/>
            </p:custDataLst>
          </p:nvPr>
        </p:nvSpPr>
        <p:spPr>
          <a:xfrm>
            <a:off x="3703199" y="3431884"/>
            <a:ext cx="1371045" cy="887782"/>
          </a:xfrm>
          <a:custGeom>
            <a:avLst/>
            <a:gdLst>
              <a:gd name="connsiteX0" fmla="*/ 28968 w 1171576"/>
              <a:gd name="connsiteY0" fmla="*/ 0 h 758825"/>
              <a:gd name="connsiteX1" fmla="*/ 1142608 w 1171576"/>
              <a:gd name="connsiteY1" fmla="*/ 0 h 758825"/>
              <a:gd name="connsiteX2" fmla="*/ 1159675 w 1171576"/>
              <a:gd name="connsiteY2" fmla="*/ 54980 h 758825"/>
              <a:gd name="connsiteX3" fmla="*/ 1171576 w 1171576"/>
              <a:gd name="connsiteY3" fmla="*/ 173037 h 758825"/>
              <a:gd name="connsiteX4" fmla="*/ 585788 w 1171576"/>
              <a:gd name="connsiteY4" fmla="*/ 758825 h 758825"/>
              <a:gd name="connsiteX5" fmla="*/ 0 w 1171576"/>
              <a:gd name="connsiteY5" fmla="*/ 173037 h 758825"/>
              <a:gd name="connsiteX6" fmla="*/ 11901 w 1171576"/>
              <a:gd name="connsiteY6" fmla="*/ 54980 h 75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576" h="758825">
                <a:moveTo>
                  <a:pt x="28968" y="0"/>
                </a:moveTo>
                <a:lnTo>
                  <a:pt x="1142608" y="0"/>
                </a:lnTo>
                <a:lnTo>
                  <a:pt x="1159675" y="54980"/>
                </a:lnTo>
                <a:cubicBezTo>
                  <a:pt x="1167478" y="93114"/>
                  <a:pt x="1171576" y="132597"/>
                  <a:pt x="1171576" y="173037"/>
                </a:cubicBezTo>
                <a:cubicBezTo>
                  <a:pt x="1171576" y="496559"/>
                  <a:pt x="909310" y="758825"/>
                  <a:pt x="585788" y="758825"/>
                </a:cubicBezTo>
                <a:cubicBezTo>
                  <a:pt x="262266" y="758825"/>
                  <a:pt x="0" y="496559"/>
                  <a:pt x="0" y="173037"/>
                </a:cubicBezTo>
                <a:cubicBezTo>
                  <a:pt x="0" y="132597"/>
                  <a:pt x="4098" y="93114"/>
                  <a:pt x="11901" y="5498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dirty="0"/>
              <a:t> </a:t>
            </a:r>
            <a:endParaRPr lang="zh-CN" altLang="en-US" dirty="0"/>
          </a:p>
        </p:txBody>
      </p:sp>
      <p:sp>
        <p:nvSpPr>
          <p:cNvPr id="60" name="椭圆 59"/>
          <p:cNvSpPr/>
          <p:nvPr>
            <p:custDataLst>
              <p:tags r:id="rId7"/>
            </p:custDataLst>
          </p:nvPr>
        </p:nvSpPr>
        <p:spPr>
          <a:xfrm>
            <a:off x="3703199" y="2948621"/>
            <a:ext cx="1371045" cy="1371045"/>
          </a:xfrm>
          <a:prstGeom prst="ellipse">
            <a:avLst/>
          </a:prstGeom>
          <a:no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custDataLst>
              <p:tags r:id="rId8"/>
            </p:custDataLst>
          </p:nvPr>
        </p:nvSpPr>
        <p:spPr>
          <a:xfrm>
            <a:off x="4146455" y="2210073"/>
            <a:ext cx="170190" cy="17019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custDataLst>
              <p:tags r:id="rId9"/>
            </p:custDataLst>
          </p:nvPr>
        </p:nvSpPr>
        <p:spPr>
          <a:xfrm>
            <a:off x="4329345" y="2113547"/>
            <a:ext cx="266080" cy="266080"/>
          </a:xfrm>
          <a:prstGeom prst="ellipse">
            <a:avLst/>
          </a:prstGeom>
          <a:no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custDataLst>
              <p:tags r:id="rId10"/>
            </p:custDataLst>
          </p:nvPr>
        </p:nvSpPr>
        <p:spPr>
          <a:xfrm>
            <a:off x="4462068" y="1968124"/>
            <a:ext cx="133358" cy="133358"/>
          </a:xfrm>
          <a:prstGeom prst="ellipse">
            <a:avLst/>
          </a:prstGeom>
          <a:no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custDataLst>
              <p:tags r:id="rId11"/>
            </p:custDataLst>
          </p:nvPr>
        </p:nvSpPr>
        <p:spPr>
          <a:xfrm>
            <a:off x="4396024" y="1762372"/>
            <a:ext cx="133358" cy="133358"/>
          </a:xfrm>
          <a:prstGeom prst="ellipse">
            <a:avLst/>
          </a:prstGeom>
          <a:no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图形 13"/>
          <p:cNvSpPr/>
          <p:nvPr>
            <p:custDataLst>
              <p:tags r:id="rId12"/>
            </p:custDataLst>
          </p:nvPr>
        </p:nvSpPr>
        <p:spPr>
          <a:xfrm>
            <a:off x="4182017" y="1825876"/>
            <a:ext cx="224803" cy="349270"/>
          </a:xfrm>
          <a:custGeom>
            <a:avLst/>
            <a:gdLst>
              <a:gd name="connsiteX0" fmla="*/ 158113 w 215261"/>
              <a:gd name="connsiteY0" fmla="*/ 324803 h 334803"/>
              <a:gd name="connsiteX1" fmla="*/ 107631 w 215261"/>
              <a:gd name="connsiteY1" fmla="*/ 0 h 334803"/>
              <a:gd name="connsiteX2" fmla="*/ 57148 w 215261"/>
              <a:gd name="connsiteY2" fmla="*/ 324803 h 334803"/>
              <a:gd name="connsiteX3" fmla="*/ 158113 w 215261"/>
              <a:gd name="connsiteY3" fmla="*/ 324803 h 334803"/>
            </a:gdLst>
            <a:ahLst/>
            <a:cxnLst>
              <a:cxn ang="0">
                <a:pos x="connsiteX0" y="connsiteY0"/>
              </a:cxn>
              <a:cxn ang="0">
                <a:pos x="connsiteX1" y="connsiteY1"/>
              </a:cxn>
              <a:cxn ang="0">
                <a:pos x="connsiteX2" y="connsiteY2"/>
              </a:cxn>
              <a:cxn ang="0">
                <a:pos x="connsiteX3" y="connsiteY3"/>
              </a:cxn>
            </a:cxnLst>
            <a:rect l="l" t="t" r="r" b="b"/>
            <a:pathLst>
              <a:path w="215261" h="334803">
                <a:moveTo>
                  <a:pt x="158113" y="324803"/>
                </a:moveTo>
                <a:cubicBezTo>
                  <a:pt x="311466" y="260033"/>
                  <a:pt x="107631" y="0"/>
                  <a:pt x="107631" y="0"/>
                </a:cubicBezTo>
                <a:cubicBezTo>
                  <a:pt x="107631" y="0"/>
                  <a:pt x="-96204" y="260033"/>
                  <a:pt x="57148" y="324803"/>
                </a:cubicBezTo>
                <a:cubicBezTo>
                  <a:pt x="89533" y="338138"/>
                  <a:pt x="126681" y="338138"/>
                  <a:pt x="158113" y="324803"/>
                </a:cubicBezTo>
                <a:close/>
              </a:path>
            </a:pathLst>
          </a:custGeom>
          <a:solidFill>
            <a:schemeClr val="accent1"/>
          </a:solidFill>
          <a:ln w="9525" cap="flat">
            <a:noFill/>
            <a:prstDash val="solid"/>
            <a:miter/>
          </a:ln>
        </p:spPr>
        <p:txBody>
          <a:bodyPr rtlCol="0" anchor="ctr"/>
          <a:lstStyle/>
          <a:p>
            <a:endParaRPr lang="zh-CN" altLang="en-US"/>
          </a:p>
        </p:txBody>
      </p:sp>
      <p:sp>
        <p:nvSpPr>
          <p:cNvPr id="66" name="图形 13"/>
          <p:cNvSpPr/>
          <p:nvPr>
            <p:custDataLst>
              <p:tags r:id="rId13"/>
            </p:custDataLst>
          </p:nvPr>
        </p:nvSpPr>
        <p:spPr>
          <a:xfrm>
            <a:off x="4425871" y="1406751"/>
            <a:ext cx="224803" cy="349270"/>
          </a:xfrm>
          <a:custGeom>
            <a:avLst/>
            <a:gdLst>
              <a:gd name="connsiteX0" fmla="*/ 158113 w 215261"/>
              <a:gd name="connsiteY0" fmla="*/ 324803 h 334803"/>
              <a:gd name="connsiteX1" fmla="*/ 107631 w 215261"/>
              <a:gd name="connsiteY1" fmla="*/ 0 h 334803"/>
              <a:gd name="connsiteX2" fmla="*/ 57148 w 215261"/>
              <a:gd name="connsiteY2" fmla="*/ 324803 h 334803"/>
              <a:gd name="connsiteX3" fmla="*/ 158113 w 215261"/>
              <a:gd name="connsiteY3" fmla="*/ 324803 h 334803"/>
            </a:gdLst>
            <a:ahLst/>
            <a:cxnLst>
              <a:cxn ang="0">
                <a:pos x="connsiteX0" y="connsiteY0"/>
              </a:cxn>
              <a:cxn ang="0">
                <a:pos x="connsiteX1" y="connsiteY1"/>
              </a:cxn>
              <a:cxn ang="0">
                <a:pos x="connsiteX2" y="connsiteY2"/>
              </a:cxn>
              <a:cxn ang="0">
                <a:pos x="connsiteX3" y="connsiteY3"/>
              </a:cxn>
            </a:cxnLst>
            <a:rect l="l" t="t" r="r" b="b"/>
            <a:pathLst>
              <a:path w="215261" h="334803">
                <a:moveTo>
                  <a:pt x="158113" y="324803"/>
                </a:moveTo>
                <a:cubicBezTo>
                  <a:pt x="311466" y="260033"/>
                  <a:pt x="107631" y="0"/>
                  <a:pt x="107631" y="0"/>
                </a:cubicBezTo>
                <a:cubicBezTo>
                  <a:pt x="107631" y="0"/>
                  <a:pt x="-96204" y="260033"/>
                  <a:pt x="57148" y="324803"/>
                </a:cubicBezTo>
                <a:cubicBezTo>
                  <a:pt x="89533" y="338138"/>
                  <a:pt x="126681" y="338138"/>
                  <a:pt x="158113" y="324803"/>
                </a:cubicBezTo>
                <a:close/>
              </a:path>
            </a:pathLst>
          </a:custGeom>
          <a:solidFill>
            <a:schemeClr val="tx1">
              <a:lumMod val="20000"/>
              <a:lumOff val="80000"/>
            </a:schemeClr>
          </a:solidFill>
          <a:ln w="9525" cap="flat">
            <a:noFill/>
            <a:prstDash val="solid"/>
            <a:miter/>
          </a:ln>
        </p:spPr>
        <p:txBody>
          <a:bodyPr rtlCol="0" anchor="ctr"/>
          <a:lstStyle/>
          <a:p>
            <a:endParaRPr lang="zh-CN" altLang="en-US"/>
          </a:p>
        </p:txBody>
      </p:sp>
      <p:sp>
        <p:nvSpPr>
          <p:cNvPr id="67" name="任意多边形: 形状 42"/>
          <p:cNvSpPr/>
          <p:nvPr>
            <p:custDataLst>
              <p:tags r:id="rId14"/>
            </p:custDataLst>
          </p:nvPr>
        </p:nvSpPr>
        <p:spPr>
          <a:xfrm>
            <a:off x="3737491" y="2294533"/>
            <a:ext cx="1303096" cy="1136716"/>
          </a:xfrm>
          <a:custGeom>
            <a:avLst/>
            <a:gdLst>
              <a:gd name="connsiteX0" fmla="*/ 369892 w 1113639"/>
              <a:gd name="connsiteY0" fmla="*/ 0 h 971550"/>
              <a:gd name="connsiteX1" fmla="*/ 743747 w 1113639"/>
              <a:gd name="connsiteY1" fmla="*/ 0 h 971550"/>
              <a:gd name="connsiteX2" fmla="*/ 794945 w 1113639"/>
              <a:gd name="connsiteY2" fmla="*/ 43739 h 971550"/>
              <a:gd name="connsiteX3" fmla="*/ 794944 w 1113639"/>
              <a:gd name="connsiteY3" fmla="*/ 43739 h 971550"/>
              <a:gd name="connsiteX4" fmla="*/ 743746 w 1113639"/>
              <a:gd name="connsiteY4" fmla="*/ 87477 h 971550"/>
              <a:gd name="connsiteX5" fmla="*/ 719935 w 1113639"/>
              <a:gd name="connsiteY5" fmla="*/ 87477 h 971550"/>
              <a:gd name="connsiteX6" fmla="*/ 719935 w 1113639"/>
              <a:gd name="connsiteY6" fmla="*/ 582583 h 971550"/>
              <a:gd name="connsiteX7" fmla="*/ 731015 w 1113639"/>
              <a:gd name="connsiteY7" fmla="*/ 585136 h 971550"/>
              <a:gd name="connsiteX8" fmla="*/ 1096573 w 1113639"/>
              <a:gd name="connsiteY8" fmla="*/ 916573 h 971550"/>
              <a:gd name="connsiteX9" fmla="*/ 1113639 w 1113639"/>
              <a:gd name="connsiteY9" fmla="*/ 971550 h 971550"/>
              <a:gd name="connsiteX10" fmla="*/ 0 w 1113639"/>
              <a:gd name="connsiteY10" fmla="*/ 971550 h 971550"/>
              <a:gd name="connsiteX11" fmla="*/ 17065 w 1113639"/>
              <a:gd name="connsiteY11" fmla="*/ 916573 h 971550"/>
              <a:gd name="connsiteX12" fmla="*/ 382624 w 1113639"/>
              <a:gd name="connsiteY12" fmla="*/ 585136 h 971550"/>
              <a:gd name="connsiteX13" fmla="*/ 393703 w 1113639"/>
              <a:gd name="connsiteY13" fmla="*/ 582583 h 971550"/>
              <a:gd name="connsiteX14" fmla="*/ 393703 w 1113639"/>
              <a:gd name="connsiteY14" fmla="*/ 87476 h 971550"/>
              <a:gd name="connsiteX15" fmla="*/ 369892 w 1113639"/>
              <a:gd name="connsiteY15" fmla="*/ 87476 h 971550"/>
              <a:gd name="connsiteX16" fmla="*/ 322718 w 1113639"/>
              <a:gd name="connsiteY16" fmla="*/ 60763 h 971550"/>
              <a:gd name="connsiteX17" fmla="*/ 318694 w 1113639"/>
              <a:gd name="connsiteY17" fmla="*/ 43739 h 971550"/>
              <a:gd name="connsiteX18" fmla="*/ 322718 w 1113639"/>
              <a:gd name="connsiteY18" fmla="*/ 26714 h 971550"/>
              <a:gd name="connsiteX19" fmla="*/ 369892 w 1113639"/>
              <a:gd name="connsiteY19" fmla="*/ 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3639" h="971550">
                <a:moveTo>
                  <a:pt x="369892" y="0"/>
                </a:moveTo>
                <a:lnTo>
                  <a:pt x="743747" y="0"/>
                </a:lnTo>
                <a:cubicBezTo>
                  <a:pt x="772023" y="0"/>
                  <a:pt x="794945" y="19582"/>
                  <a:pt x="794945" y="43739"/>
                </a:cubicBezTo>
                <a:lnTo>
                  <a:pt x="794944" y="43739"/>
                </a:lnTo>
                <a:cubicBezTo>
                  <a:pt x="794944" y="67895"/>
                  <a:pt x="772022" y="87477"/>
                  <a:pt x="743746" y="87477"/>
                </a:cubicBezTo>
                <a:lnTo>
                  <a:pt x="719935" y="87477"/>
                </a:lnTo>
                <a:lnTo>
                  <a:pt x="719935" y="582583"/>
                </a:lnTo>
                <a:lnTo>
                  <a:pt x="731015" y="585136"/>
                </a:lnTo>
                <a:cubicBezTo>
                  <a:pt x="896100" y="636483"/>
                  <a:pt x="1029878" y="758887"/>
                  <a:pt x="1096573" y="916573"/>
                </a:cubicBezTo>
                <a:lnTo>
                  <a:pt x="1113639" y="971550"/>
                </a:lnTo>
                <a:lnTo>
                  <a:pt x="0" y="971550"/>
                </a:lnTo>
                <a:lnTo>
                  <a:pt x="17065" y="916573"/>
                </a:lnTo>
                <a:cubicBezTo>
                  <a:pt x="83761" y="758887"/>
                  <a:pt x="217539" y="636483"/>
                  <a:pt x="382624" y="585136"/>
                </a:cubicBezTo>
                <a:lnTo>
                  <a:pt x="393703" y="582583"/>
                </a:lnTo>
                <a:lnTo>
                  <a:pt x="393703" y="87476"/>
                </a:lnTo>
                <a:lnTo>
                  <a:pt x="369892" y="87476"/>
                </a:lnTo>
                <a:cubicBezTo>
                  <a:pt x="348685" y="87476"/>
                  <a:pt x="330490" y="76462"/>
                  <a:pt x="322718" y="60763"/>
                </a:cubicBezTo>
                <a:lnTo>
                  <a:pt x="318694" y="43739"/>
                </a:lnTo>
                <a:lnTo>
                  <a:pt x="322718" y="26714"/>
                </a:lnTo>
                <a:cubicBezTo>
                  <a:pt x="330490" y="11015"/>
                  <a:pt x="348685" y="0"/>
                  <a:pt x="369892" y="0"/>
                </a:cubicBezTo>
                <a:close/>
              </a:path>
            </a:pathLst>
          </a:custGeom>
          <a:solidFill>
            <a:schemeClr val="tx1">
              <a:lumMod val="20000"/>
              <a:lumOff val="8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形状 75"/>
          <p:cNvSpPr/>
          <p:nvPr>
            <p:custDataLst>
              <p:tags r:id="rId15"/>
            </p:custDataLst>
          </p:nvPr>
        </p:nvSpPr>
        <p:spPr>
          <a:xfrm rot="21180000">
            <a:off x="2977352" y="1681722"/>
            <a:ext cx="1306271" cy="226708"/>
          </a:xfrm>
          <a:custGeom>
            <a:avLst/>
            <a:gdLst>
              <a:gd name="connsiteX0" fmla="*/ 25279 w 1116211"/>
              <a:gd name="connsiteY0" fmla="*/ 0 h 193913"/>
              <a:gd name="connsiteX1" fmla="*/ 1116211 w 1116211"/>
              <a:gd name="connsiteY1" fmla="*/ 133949 h 193913"/>
              <a:gd name="connsiteX2" fmla="*/ 1116211 w 1116211"/>
              <a:gd name="connsiteY2" fmla="*/ 181225 h 193913"/>
              <a:gd name="connsiteX3" fmla="*/ 1103523 w 1116211"/>
              <a:gd name="connsiteY3" fmla="*/ 193913 h 193913"/>
              <a:gd name="connsiteX4" fmla="*/ 1052773 w 1116211"/>
              <a:gd name="connsiteY4" fmla="*/ 193913 h 193913"/>
              <a:gd name="connsiteX5" fmla="*/ 1040085 w 1116211"/>
              <a:gd name="connsiteY5" fmla="*/ 181225 h 193913"/>
              <a:gd name="connsiteX6" fmla="*/ 1040085 w 1116211"/>
              <a:gd name="connsiteY6" fmla="*/ 160351 h 193913"/>
              <a:gd name="connsiteX7" fmla="*/ 416447 w 1116211"/>
              <a:gd name="connsiteY7" fmla="*/ 160351 h 193913"/>
              <a:gd name="connsiteX8" fmla="*/ 416447 w 1116211"/>
              <a:gd name="connsiteY8" fmla="*/ 158746 h 193913"/>
              <a:gd name="connsiteX9" fmla="*/ 100170 w 1116211"/>
              <a:gd name="connsiteY9" fmla="*/ 159846 h 193913"/>
              <a:gd name="connsiteX10" fmla="*/ 7980 w 1116211"/>
              <a:gd name="connsiteY10" fmla="*/ 99198 h 193913"/>
              <a:gd name="connsiteX11" fmla="*/ 0 w 1116211"/>
              <a:gd name="connsiteY11" fmla="*/ 60370 h 193913"/>
              <a:gd name="connsiteX12" fmla="*/ 7709 w 1116211"/>
              <a:gd name="connsiteY12" fmla="*/ 21488 h 19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6211" h="193913">
                <a:moveTo>
                  <a:pt x="25279" y="0"/>
                </a:moveTo>
                <a:lnTo>
                  <a:pt x="1116211" y="133949"/>
                </a:lnTo>
                <a:lnTo>
                  <a:pt x="1116211" y="181225"/>
                </a:lnTo>
                <a:cubicBezTo>
                  <a:pt x="1116211" y="188232"/>
                  <a:pt x="1110530" y="193913"/>
                  <a:pt x="1103523" y="193913"/>
                </a:cubicBezTo>
                <a:lnTo>
                  <a:pt x="1052773" y="193913"/>
                </a:lnTo>
                <a:cubicBezTo>
                  <a:pt x="1045766" y="193913"/>
                  <a:pt x="1040085" y="188232"/>
                  <a:pt x="1040085" y="181225"/>
                </a:cubicBezTo>
                <a:lnTo>
                  <a:pt x="1040085" y="160351"/>
                </a:lnTo>
                <a:lnTo>
                  <a:pt x="416447" y="160351"/>
                </a:lnTo>
                <a:lnTo>
                  <a:pt x="416447" y="158746"/>
                </a:lnTo>
                <a:lnTo>
                  <a:pt x="100170" y="159846"/>
                </a:lnTo>
                <a:cubicBezTo>
                  <a:pt x="58822" y="159990"/>
                  <a:pt x="23258" y="134974"/>
                  <a:pt x="7980" y="99198"/>
                </a:cubicBezTo>
                <a:lnTo>
                  <a:pt x="0" y="60370"/>
                </a:lnTo>
                <a:lnTo>
                  <a:pt x="7709" y="21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9" name="任意多边形: 形状 76"/>
          <p:cNvSpPr/>
          <p:nvPr>
            <p:custDataLst>
              <p:tags r:id="rId16"/>
            </p:custDataLst>
          </p:nvPr>
        </p:nvSpPr>
        <p:spPr>
          <a:xfrm rot="420000" flipH="1">
            <a:off x="4555419" y="1166707"/>
            <a:ext cx="1306271" cy="316248"/>
          </a:xfrm>
          <a:custGeom>
            <a:avLst/>
            <a:gdLst>
              <a:gd name="connsiteX0" fmla="*/ 1103523 w 1116211"/>
              <a:gd name="connsiteY0" fmla="*/ 0 h 270287"/>
              <a:gd name="connsiteX1" fmla="*/ 1116211 w 1116211"/>
              <a:gd name="connsiteY1" fmla="*/ 12688 h 270287"/>
              <a:gd name="connsiteX2" fmla="*/ 1116211 w 1116211"/>
              <a:gd name="connsiteY2" fmla="*/ 257599 h 270287"/>
              <a:gd name="connsiteX3" fmla="*/ 1103523 w 1116211"/>
              <a:gd name="connsiteY3" fmla="*/ 270287 h 270287"/>
              <a:gd name="connsiteX4" fmla="*/ 1052773 w 1116211"/>
              <a:gd name="connsiteY4" fmla="*/ 270287 h 270287"/>
              <a:gd name="connsiteX5" fmla="*/ 1040085 w 1116211"/>
              <a:gd name="connsiteY5" fmla="*/ 257599 h 270287"/>
              <a:gd name="connsiteX6" fmla="*/ 1040085 w 1116211"/>
              <a:gd name="connsiteY6" fmla="*/ 236725 h 270287"/>
              <a:gd name="connsiteX7" fmla="*/ 416447 w 1116211"/>
              <a:gd name="connsiteY7" fmla="*/ 236725 h 270287"/>
              <a:gd name="connsiteX8" fmla="*/ 416447 w 1116211"/>
              <a:gd name="connsiteY8" fmla="*/ 235120 h 270287"/>
              <a:gd name="connsiteX9" fmla="*/ 100170 w 1116211"/>
              <a:gd name="connsiteY9" fmla="*/ 236220 h 270287"/>
              <a:gd name="connsiteX10" fmla="*/ 7980 w 1116211"/>
              <a:gd name="connsiteY10" fmla="*/ 175572 h 270287"/>
              <a:gd name="connsiteX11" fmla="*/ 0 w 1116211"/>
              <a:gd name="connsiteY11" fmla="*/ 136744 h 270287"/>
              <a:gd name="connsiteX12" fmla="*/ 7709 w 1116211"/>
              <a:gd name="connsiteY12" fmla="*/ 97862 h 270287"/>
              <a:gd name="connsiteX13" fmla="*/ 99475 w 1116211"/>
              <a:gd name="connsiteY13" fmla="*/ 36574 h 270287"/>
              <a:gd name="connsiteX14" fmla="*/ 416447 w 1116211"/>
              <a:gd name="connsiteY14" fmla="*/ 35471 h 270287"/>
              <a:gd name="connsiteX15" fmla="*/ 416449 w 1116211"/>
              <a:gd name="connsiteY15" fmla="*/ 35125 h 270287"/>
              <a:gd name="connsiteX16" fmla="*/ 515761 w 1116211"/>
              <a:gd name="connsiteY16" fmla="*/ 35125 h 270287"/>
              <a:gd name="connsiteX17" fmla="*/ 781997 w 1116211"/>
              <a:gd name="connsiteY17" fmla="*/ 34199 h 270287"/>
              <a:gd name="connsiteX18" fmla="*/ 786671 w 1116211"/>
              <a:gd name="connsiteY18" fmla="*/ 35125 h 270287"/>
              <a:gd name="connsiteX19" fmla="*/ 1040085 w 1116211"/>
              <a:gd name="connsiteY19" fmla="*/ 35125 h 270287"/>
              <a:gd name="connsiteX20" fmla="*/ 1040085 w 1116211"/>
              <a:gd name="connsiteY20" fmla="*/ 12688 h 270287"/>
              <a:gd name="connsiteX21" fmla="*/ 1052773 w 1116211"/>
              <a:gd name="connsiteY21" fmla="*/ 0 h 27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6211" h="270287">
                <a:moveTo>
                  <a:pt x="1103523" y="0"/>
                </a:moveTo>
                <a:cubicBezTo>
                  <a:pt x="1110530" y="0"/>
                  <a:pt x="1116211" y="5681"/>
                  <a:pt x="1116211" y="12688"/>
                </a:cubicBezTo>
                <a:lnTo>
                  <a:pt x="1116211" y="257599"/>
                </a:lnTo>
                <a:cubicBezTo>
                  <a:pt x="1116211" y="264606"/>
                  <a:pt x="1110530" y="270287"/>
                  <a:pt x="1103523" y="270287"/>
                </a:cubicBezTo>
                <a:lnTo>
                  <a:pt x="1052773" y="270287"/>
                </a:lnTo>
                <a:cubicBezTo>
                  <a:pt x="1045766" y="270287"/>
                  <a:pt x="1040085" y="264606"/>
                  <a:pt x="1040085" y="257599"/>
                </a:cubicBezTo>
                <a:lnTo>
                  <a:pt x="1040085" y="236725"/>
                </a:lnTo>
                <a:lnTo>
                  <a:pt x="416447" y="236725"/>
                </a:lnTo>
                <a:lnTo>
                  <a:pt x="416447" y="235120"/>
                </a:lnTo>
                <a:lnTo>
                  <a:pt x="100170" y="236220"/>
                </a:lnTo>
                <a:cubicBezTo>
                  <a:pt x="58822" y="236364"/>
                  <a:pt x="23258" y="211348"/>
                  <a:pt x="7980" y="175572"/>
                </a:cubicBezTo>
                <a:lnTo>
                  <a:pt x="0" y="136744"/>
                </a:lnTo>
                <a:lnTo>
                  <a:pt x="7709" y="97862"/>
                </a:lnTo>
                <a:cubicBezTo>
                  <a:pt x="22738" y="61981"/>
                  <a:pt x="58127" y="36718"/>
                  <a:pt x="99475" y="36574"/>
                </a:cubicBezTo>
                <a:lnTo>
                  <a:pt x="416447" y="35471"/>
                </a:lnTo>
                <a:lnTo>
                  <a:pt x="416449" y="35125"/>
                </a:lnTo>
                <a:lnTo>
                  <a:pt x="515761" y="35125"/>
                </a:lnTo>
                <a:lnTo>
                  <a:pt x="781997" y="34199"/>
                </a:lnTo>
                <a:lnTo>
                  <a:pt x="786671" y="35125"/>
                </a:lnTo>
                <a:lnTo>
                  <a:pt x="1040085" y="35125"/>
                </a:lnTo>
                <a:lnTo>
                  <a:pt x="1040085" y="12688"/>
                </a:lnTo>
                <a:cubicBezTo>
                  <a:pt x="1040085" y="5681"/>
                  <a:pt x="1045766" y="0"/>
                  <a:pt x="1052773" y="0"/>
                </a:cubicBezTo>
                <a:close/>
              </a:path>
            </a:pathLst>
          </a:custGeom>
          <a:solidFill>
            <a:schemeClr val="tx1">
              <a:lumMod val="7000"/>
              <a:lumOff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0" name="任意多边形: 形状 77"/>
          <p:cNvSpPr/>
          <p:nvPr>
            <p:custDataLst>
              <p:tags r:id="rId17"/>
            </p:custDataLst>
          </p:nvPr>
        </p:nvSpPr>
        <p:spPr>
          <a:xfrm rot="420000" flipH="1">
            <a:off x="4550338" y="1256247"/>
            <a:ext cx="1306271" cy="226708"/>
          </a:xfrm>
          <a:custGeom>
            <a:avLst/>
            <a:gdLst>
              <a:gd name="connsiteX0" fmla="*/ 25279 w 1116211"/>
              <a:gd name="connsiteY0" fmla="*/ 0 h 193913"/>
              <a:gd name="connsiteX1" fmla="*/ 1116211 w 1116211"/>
              <a:gd name="connsiteY1" fmla="*/ 133949 h 193913"/>
              <a:gd name="connsiteX2" fmla="*/ 1116211 w 1116211"/>
              <a:gd name="connsiteY2" fmla="*/ 181225 h 193913"/>
              <a:gd name="connsiteX3" fmla="*/ 1103523 w 1116211"/>
              <a:gd name="connsiteY3" fmla="*/ 193913 h 193913"/>
              <a:gd name="connsiteX4" fmla="*/ 1052773 w 1116211"/>
              <a:gd name="connsiteY4" fmla="*/ 193913 h 193913"/>
              <a:gd name="connsiteX5" fmla="*/ 1040085 w 1116211"/>
              <a:gd name="connsiteY5" fmla="*/ 181225 h 193913"/>
              <a:gd name="connsiteX6" fmla="*/ 1040085 w 1116211"/>
              <a:gd name="connsiteY6" fmla="*/ 160351 h 193913"/>
              <a:gd name="connsiteX7" fmla="*/ 416447 w 1116211"/>
              <a:gd name="connsiteY7" fmla="*/ 160351 h 193913"/>
              <a:gd name="connsiteX8" fmla="*/ 416447 w 1116211"/>
              <a:gd name="connsiteY8" fmla="*/ 158746 h 193913"/>
              <a:gd name="connsiteX9" fmla="*/ 100170 w 1116211"/>
              <a:gd name="connsiteY9" fmla="*/ 159846 h 193913"/>
              <a:gd name="connsiteX10" fmla="*/ 7980 w 1116211"/>
              <a:gd name="connsiteY10" fmla="*/ 99198 h 193913"/>
              <a:gd name="connsiteX11" fmla="*/ 0 w 1116211"/>
              <a:gd name="connsiteY11" fmla="*/ 60370 h 193913"/>
              <a:gd name="connsiteX12" fmla="*/ 7709 w 1116211"/>
              <a:gd name="connsiteY12" fmla="*/ 21488 h 19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6211" h="193913">
                <a:moveTo>
                  <a:pt x="25279" y="0"/>
                </a:moveTo>
                <a:lnTo>
                  <a:pt x="1116211" y="133949"/>
                </a:lnTo>
                <a:lnTo>
                  <a:pt x="1116211" y="181225"/>
                </a:lnTo>
                <a:cubicBezTo>
                  <a:pt x="1116211" y="188232"/>
                  <a:pt x="1110530" y="193913"/>
                  <a:pt x="1103523" y="193913"/>
                </a:cubicBezTo>
                <a:lnTo>
                  <a:pt x="1052773" y="193913"/>
                </a:lnTo>
                <a:cubicBezTo>
                  <a:pt x="1045766" y="193913"/>
                  <a:pt x="1040085" y="188232"/>
                  <a:pt x="1040085" y="181225"/>
                </a:cubicBezTo>
                <a:lnTo>
                  <a:pt x="1040085" y="160351"/>
                </a:lnTo>
                <a:lnTo>
                  <a:pt x="416447" y="160351"/>
                </a:lnTo>
                <a:lnTo>
                  <a:pt x="416447" y="158746"/>
                </a:lnTo>
                <a:lnTo>
                  <a:pt x="100170" y="159846"/>
                </a:lnTo>
                <a:cubicBezTo>
                  <a:pt x="58822" y="159990"/>
                  <a:pt x="23258" y="134974"/>
                  <a:pt x="7980" y="99198"/>
                </a:cubicBezTo>
                <a:lnTo>
                  <a:pt x="0" y="60370"/>
                </a:lnTo>
                <a:lnTo>
                  <a:pt x="7709" y="21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1" name="矩形 70"/>
          <p:cNvSpPr/>
          <p:nvPr>
            <p:custDataLst>
              <p:tags r:id="rId18"/>
            </p:custDataLst>
          </p:nvPr>
        </p:nvSpPr>
        <p:spPr>
          <a:xfrm>
            <a:off x="6096000" y="2860675"/>
            <a:ext cx="2452370" cy="101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150000"/>
              </a:lnSpc>
            </a:pPr>
            <a:r>
              <a:rPr lang="zh-CN" altLang="en-US" sz="1600" kern="0" dirty="0">
                <a:ln>
                  <a:noFill/>
                  <a:prstDash val="sysDot"/>
                </a:ln>
                <a:solidFill>
                  <a:schemeClr val="tx1">
                    <a:lumMod val="85000"/>
                    <a:lumOff val="15000"/>
                  </a:schemeClr>
                </a:solidFill>
                <a:latin typeface="+mn-ea"/>
                <a:sym typeface="+mn-ea"/>
              </a:rPr>
              <a:t>dechlorination with metal catalysts</a:t>
            </a:r>
            <a:endParaRPr lang="zh-CN" altLang="en-US" sz="1600" kern="0" dirty="0">
              <a:ln>
                <a:noFill/>
                <a:prstDash val="sysDot"/>
              </a:ln>
              <a:solidFill>
                <a:schemeClr val="tx1">
                  <a:lumMod val="85000"/>
                  <a:lumOff val="15000"/>
                </a:schemeClr>
              </a:solidFill>
              <a:latin typeface="+mn-ea"/>
              <a:sym typeface="+mn-ea"/>
            </a:endParaRPr>
          </a:p>
        </p:txBody>
      </p:sp>
      <p:sp>
        <p:nvSpPr>
          <p:cNvPr id="72" name="矩形 71"/>
          <p:cNvSpPr/>
          <p:nvPr>
            <p:custDataLst>
              <p:tags r:id="rId19"/>
            </p:custDataLst>
          </p:nvPr>
        </p:nvSpPr>
        <p:spPr>
          <a:xfrm>
            <a:off x="6096070" y="2557463"/>
            <a:ext cx="2824009" cy="3905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r>
              <a:rPr lang="en-US" altLang="zh-CN" sz="2400" b="1" kern="0" dirty="0">
                <a:solidFill>
                  <a:schemeClr val="accent1"/>
                </a:solidFill>
                <a:cs typeface="+mn-lt"/>
              </a:rPr>
              <a:t> 03</a:t>
            </a:r>
            <a:endParaRPr lang="en-US" altLang="zh-CN" sz="2400" b="1" kern="0" dirty="0">
              <a:solidFill>
                <a:schemeClr val="accent1"/>
              </a:solidFill>
              <a:cs typeface="+mn-lt"/>
            </a:endParaRPr>
          </a:p>
        </p:txBody>
      </p:sp>
      <p:sp>
        <p:nvSpPr>
          <p:cNvPr id="73" name="文本框 72"/>
          <p:cNvSpPr txBox="1"/>
          <p:nvPr/>
        </p:nvSpPr>
        <p:spPr>
          <a:xfrm>
            <a:off x="151130" y="2679700"/>
            <a:ext cx="2484120" cy="645160"/>
          </a:xfrm>
          <a:prstGeom prst="rect">
            <a:avLst/>
          </a:prstGeom>
          <a:noFill/>
        </p:spPr>
        <p:txBody>
          <a:bodyPr wrap="square" rtlCol="0">
            <a:spAutoFit/>
          </a:bodyPr>
          <a:p>
            <a:pPr algn="r"/>
            <a:r>
              <a:rPr lang="zh-CN" altLang="en-US"/>
              <a:t>与季节相关</a:t>
            </a:r>
            <a:endParaRPr lang="zh-CN" altLang="en-US"/>
          </a:p>
          <a:p>
            <a:pPr algn="r"/>
            <a:r>
              <a:rPr lang="zh-CN" altLang="en-US"/>
              <a:t>对土壤沉积污染处理难</a:t>
            </a:r>
            <a:endParaRPr lang="zh-CN" altLang="en-US"/>
          </a:p>
        </p:txBody>
      </p:sp>
      <p:sp>
        <p:nvSpPr>
          <p:cNvPr id="74" name="文本框 73"/>
          <p:cNvSpPr txBox="1"/>
          <p:nvPr/>
        </p:nvSpPr>
        <p:spPr>
          <a:xfrm>
            <a:off x="5998210" y="1744980"/>
            <a:ext cx="3048000" cy="645160"/>
          </a:xfrm>
          <a:prstGeom prst="rect">
            <a:avLst/>
          </a:prstGeom>
          <a:noFill/>
        </p:spPr>
        <p:txBody>
          <a:bodyPr wrap="square" rtlCol="0">
            <a:spAutoFit/>
          </a:bodyPr>
          <a:p>
            <a:r>
              <a:rPr lang="zh-CN" altLang="en-US"/>
              <a:t>耗费资源，且不适用于多种混合物</a:t>
            </a:r>
            <a:endParaRPr lang="zh-CN" altLang="en-US"/>
          </a:p>
        </p:txBody>
      </p:sp>
      <p:sp>
        <p:nvSpPr>
          <p:cNvPr id="75" name="文本框 74"/>
          <p:cNvSpPr txBox="1"/>
          <p:nvPr/>
        </p:nvSpPr>
        <p:spPr>
          <a:xfrm>
            <a:off x="5998210" y="3691890"/>
            <a:ext cx="3048000" cy="368300"/>
          </a:xfrm>
          <a:prstGeom prst="rect">
            <a:avLst/>
          </a:prstGeom>
          <a:noFill/>
        </p:spPr>
        <p:txBody>
          <a:bodyPr wrap="square" rtlCol="0">
            <a:spAutoFit/>
          </a:bodyPr>
          <a:p>
            <a:r>
              <a:rPr lang="zh-CN" altLang="en-US"/>
              <a:t>具有不确定性引入新的污染</a:t>
            </a:r>
            <a:endParaRPr lang="zh-CN" altLang="en-US"/>
          </a:p>
        </p:txBody>
      </p:sp>
      <p:sp>
        <p:nvSpPr>
          <p:cNvPr id="76" name="文本框 75"/>
          <p:cNvSpPr txBox="1"/>
          <p:nvPr/>
        </p:nvSpPr>
        <p:spPr>
          <a:xfrm>
            <a:off x="205740" y="908050"/>
            <a:ext cx="3048000" cy="368300"/>
          </a:xfrm>
          <a:prstGeom prst="rect">
            <a:avLst/>
          </a:prstGeom>
          <a:noFill/>
        </p:spPr>
        <p:txBody>
          <a:bodyPr wrap="square" rtlCol="0">
            <a:spAutoFit/>
          </a:bodyPr>
          <a:p>
            <a:r>
              <a:rPr lang="zh-CN" altLang="en-US"/>
              <a:t>处理方法</a:t>
            </a:r>
            <a:endParaRPr lang="zh-CN"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197091" y="4534762"/>
            <a:ext cx="1849118" cy="566316"/>
            <a:chOff x="2988659" y="2478922"/>
            <a:chExt cx="6214680" cy="1903326"/>
          </a:xfrm>
          <a:solidFill>
            <a:schemeClr val="accent1"/>
          </a:solidFill>
        </p:grpSpPr>
        <p:grpSp>
          <p:nvGrpSpPr>
            <p:cNvPr id="8" name="íṥḷïďe"/>
            <p:cNvGrpSpPr/>
            <p:nvPr/>
          </p:nvGrpSpPr>
          <p:grpSpPr>
            <a:xfrm>
              <a:off x="2988659" y="2478922"/>
              <a:ext cx="1901066" cy="1903326"/>
              <a:chOff x="1735138" y="2095500"/>
              <a:chExt cx="2667000" cy="2670175"/>
            </a:xfrm>
            <a:grpFill/>
          </p:grpSpPr>
          <p:sp>
            <p:nvSpPr>
              <p:cNvPr id="9"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10"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6"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9"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30" name="iṧľïḑé"/>
            <p:cNvGrpSpPr/>
            <p:nvPr/>
          </p:nvGrpSpPr>
          <p:grpSpPr>
            <a:xfrm>
              <a:off x="5388759" y="2716555"/>
              <a:ext cx="3612029" cy="965242"/>
              <a:chOff x="5102226" y="2428875"/>
              <a:chExt cx="5067300" cy="1354138"/>
            </a:xfrm>
            <a:grpFill/>
          </p:grpSpPr>
          <p:sp>
            <p:nvSpPr>
              <p:cNvPr id="31"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3"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4"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
        <p:nvSpPr>
          <p:cNvPr id="39" name="标题 38"/>
          <p:cNvSpPr>
            <a:spLocks noGrp="1"/>
          </p:cNvSpPr>
          <p:nvPr>
            <p:ph type="title"/>
            <p:custDataLst>
              <p:tags r:id="rId1"/>
            </p:custDataLst>
          </p:nvPr>
        </p:nvSpPr>
        <p:spPr>
          <a:xfrm>
            <a:off x="399415" y="1901190"/>
            <a:ext cx="1922780" cy="809625"/>
          </a:xfrm>
        </p:spPr>
        <p:txBody>
          <a:bodyPr anchor="b" anchorCtr="0"/>
          <a:lstStyle/>
          <a:p>
            <a:pPr algn="ctr"/>
            <a:r>
              <a:rPr lang="zh-CN" altLang="en-US" sz="2700"/>
              <a:t>生物降解</a:t>
            </a:r>
            <a:endParaRPr lang="zh-CN" altLang="en-US" sz="2700"/>
          </a:p>
        </p:txBody>
      </p:sp>
      <p:sp>
        <p:nvSpPr>
          <p:cNvPr id="40" name="矩形 39"/>
          <p:cNvSpPr/>
          <p:nvPr>
            <p:custDataLst>
              <p:tags r:id="rId2"/>
            </p:custDataLst>
          </p:nvPr>
        </p:nvSpPr>
        <p:spPr>
          <a:xfrm>
            <a:off x="565785" y="2762091"/>
            <a:ext cx="1617821" cy="93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350" b="0" i="0" u="none" strike="noStrike" kern="1200" cap="none" spc="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41" name="任意多边形 40"/>
          <p:cNvSpPr/>
          <p:nvPr>
            <p:custDataLst>
              <p:tags r:id="rId3"/>
            </p:custDataLst>
          </p:nvPr>
        </p:nvSpPr>
        <p:spPr>
          <a:xfrm>
            <a:off x="1353503" y="708899"/>
            <a:ext cx="6669881" cy="3725704"/>
          </a:xfrm>
          <a:custGeom>
            <a:avLst/>
            <a:gdLst>
              <a:gd name="connsiteX0" fmla="*/ 5 w 14004"/>
              <a:gd name="connsiteY0" fmla="*/ 1622 h 7822"/>
              <a:gd name="connsiteX1" fmla="*/ 0 w 14004"/>
              <a:gd name="connsiteY1" fmla="*/ 0 h 7822"/>
              <a:gd name="connsiteX2" fmla="*/ 14004 w 14004"/>
              <a:gd name="connsiteY2" fmla="*/ 0 h 7822"/>
              <a:gd name="connsiteX3" fmla="*/ 14004 w 14004"/>
              <a:gd name="connsiteY3" fmla="*/ 7822 h 7822"/>
              <a:gd name="connsiteX4" fmla="*/ 0 w 14004"/>
              <a:gd name="connsiteY4" fmla="*/ 7822 h 7822"/>
              <a:gd name="connsiteX5" fmla="*/ 5 w 14004"/>
              <a:gd name="connsiteY5" fmla="*/ 6212 h 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4" h="7822">
                <a:moveTo>
                  <a:pt x="5" y="1622"/>
                </a:moveTo>
                <a:lnTo>
                  <a:pt x="0" y="0"/>
                </a:lnTo>
                <a:lnTo>
                  <a:pt x="14004" y="0"/>
                </a:lnTo>
                <a:lnTo>
                  <a:pt x="14004" y="7822"/>
                </a:lnTo>
                <a:lnTo>
                  <a:pt x="0" y="7822"/>
                </a:lnTo>
                <a:lnTo>
                  <a:pt x="5" y="6212"/>
                </a:lnTo>
              </a:path>
            </a:pathLst>
          </a:custGeom>
          <a:noFill/>
          <a:ln w="19050">
            <a:solidFill>
              <a:schemeClr val="accent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90000" anchor="ctr"/>
          <a:lstStyle/>
          <a:p>
            <a:pPr indent="0" algn="just" fontAlgn="auto">
              <a:lnSpc>
                <a:spcPct val="150000"/>
              </a:lnSpc>
            </a:pPr>
            <a:endParaRPr lang="zh-CN" altLang="en-US" sz="1350" kern="0" spc="0" dirty="0">
              <a:ln>
                <a:noFill/>
                <a:prstDash val="sysDot"/>
              </a:ln>
              <a:solidFill>
                <a:schemeClr val="tx1">
                  <a:lumMod val="85000"/>
                  <a:lumOff val="15000"/>
                </a:schemeClr>
              </a:solidFill>
              <a:latin typeface="+mn-ea"/>
              <a:ea typeface="+mn-ea"/>
              <a:sym typeface="+mn-ea"/>
            </a:endParaRPr>
          </a:p>
        </p:txBody>
      </p:sp>
      <p:sp>
        <p:nvSpPr>
          <p:cNvPr id="42" name="文本框 41"/>
          <p:cNvSpPr txBox="1"/>
          <p:nvPr>
            <p:custDataLst>
              <p:tags r:id="rId4"/>
            </p:custDataLst>
          </p:nvPr>
        </p:nvSpPr>
        <p:spPr>
          <a:xfrm>
            <a:off x="2545080" y="916305"/>
            <a:ext cx="5260340" cy="3304540"/>
          </a:xfrm>
          <a:prstGeom prst="rect">
            <a:avLst/>
          </a:prstGeom>
          <a:noFill/>
        </p:spPr>
        <p:txBody>
          <a:bodyPr wrap="square" rtlCol="0" anchor="ctr" anchorCtr="0">
            <a:normAutofit lnSpcReduction="20000"/>
          </a:bodyPr>
          <a:lstStyle/>
          <a:p>
            <a:pPr marL="0" lvl="0" indent="0" fontAlgn="auto">
              <a:lnSpc>
                <a:spcPct val="150000"/>
              </a:lnSpc>
            </a:pPr>
            <a:r>
              <a:rPr lang="zh-CN" altLang="en-US" sz="1350">
                <a:sym typeface="+mn-ea"/>
              </a:rPr>
              <a:t>事实上,已经分离出了许多具有降解二苯并二噁英的菌株</a:t>
            </a:r>
            <a:endParaRPr lang="zh-CN" altLang="en-US" sz="1350"/>
          </a:p>
          <a:p>
            <a:pPr marL="0" lvl="0" indent="0" fontAlgn="auto">
              <a:lnSpc>
                <a:spcPct val="150000"/>
              </a:lnSpc>
            </a:pPr>
            <a:r>
              <a:rPr lang="zh-CN" altLang="en-US" sz="1350"/>
              <a:t>Sphingomonas sp. HH69 和 Sphingomonas wittichii </a:t>
            </a:r>
            <a:r>
              <a:rPr lang="zh-CN" altLang="en-US" sz="1350">
                <a:solidFill>
                  <a:srgbClr val="FF0000"/>
                </a:solidFill>
              </a:rPr>
              <a:t>RW1</a:t>
            </a:r>
            <a:r>
              <a:rPr lang="zh-CN" altLang="en-US" sz="1350"/>
              <a:t>（Fortnagel </a:t>
            </a:r>
            <a:r>
              <a:rPr lang="en-US" altLang="zh-CN" sz="1350"/>
              <a:t>et al</a:t>
            </a:r>
            <a:r>
              <a:rPr lang="zh-CN" altLang="en-US" sz="1350"/>
              <a:t>，1990；Wittich </a:t>
            </a:r>
            <a:r>
              <a:rPr lang="en-US" altLang="zh-CN" sz="1350">
                <a:sym typeface="+mn-ea"/>
              </a:rPr>
              <a:t>et al</a:t>
            </a:r>
            <a:r>
              <a:rPr lang="zh-CN" altLang="en-US" sz="1350"/>
              <a:t>，1992；Wilkes </a:t>
            </a:r>
            <a:r>
              <a:rPr lang="en-US" altLang="zh-CN" sz="1350">
                <a:sym typeface="+mn-ea"/>
              </a:rPr>
              <a:t>et al</a:t>
            </a:r>
            <a:r>
              <a:rPr lang="zh-CN" altLang="en-US" sz="1350"/>
              <a:t>，1996） Nocardioides aromaticivorans（Kubota </a:t>
            </a:r>
            <a:r>
              <a:rPr lang="en-US" altLang="zh-CN" sz="1350">
                <a:sym typeface="+mn-ea"/>
              </a:rPr>
              <a:t>et al</a:t>
            </a:r>
            <a:r>
              <a:rPr lang="zh-CN" altLang="en-US" sz="1350"/>
              <a:t>，2005）、Terrabacter sp</a:t>
            </a:r>
            <a:r>
              <a:rPr lang="en-US" altLang="zh-CN" sz="1350"/>
              <a:t>.</a:t>
            </a:r>
            <a:r>
              <a:rPr lang="zh-CN" altLang="en-US" sz="1350"/>
              <a:t> DPO360（Gai </a:t>
            </a:r>
            <a:r>
              <a:rPr lang="en-US" altLang="zh-CN" sz="1350">
                <a:sym typeface="+mn-ea"/>
              </a:rPr>
              <a:t>et al</a:t>
            </a:r>
            <a:r>
              <a:rPr lang="zh-CN" altLang="en-US" sz="1350"/>
              <a:t>，2007）、Rhodococcus sp. HA01（Aly </a:t>
            </a:r>
            <a:r>
              <a:rPr lang="en-US" altLang="zh-CN" sz="1350">
                <a:sym typeface="+mn-ea"/>
              </a:rPr>
              <a:t>et al</a:t>
            </a:r>
            <a:r>
              <a:rPr lang="zh-CN" altLang="en-US" sz="1350"/>
              <a:t>，2008）、Pseudomonas putida B6-2（Li </a:t>
            </a:r>
            <a:r>
              <a:rPr lang="en-US" altLang="zh-CN" sz="1350">
                <a:sym typeface="+mn-ea"/>
              </a:rPr>
              <a:t>et al</a:t>
            </a:r>
            <a:r>
              <a:rPr lang="zh-CN" altLang="en-US" sz="1350"/>
              <a:t>，2009）、Pseudomonas sp. ISTDF1（Jaiswal </a:t>
            </a:r>
            <a:r>
              <a:rPr lang="en-US" altLang="zh-CN" sz="1350">
                <a:sym typeface="+mn-ea"/>
              </a:rPr>
              <a:t>et al</a:t>
            </a:r>
            <a:r>
              <a:rPr lang="zh-CN" altLang="en-US" sz="1350"/>
              <a:t>，2011）、Rhodococcus sp. p52（Peng </a:t>
            </a:r>
            <a:r>
              <a:rPr lang="en-US" altLang="zh-CN" sz="1350">
                <a:sym typeface="+mn-ea"/>
              </a:rPr>
              <a:t>et al</a:t>
            </a:r>
            <a:r>
              <a:rPr lang="zh-CN" altLang="en-US" sz="1350"/>
              <a:t>，2013）、Pseudomonas mendocina  NSYSU（Lin </a:t>
            </a:r>
            <a:r>
              <a:rPr lang="en-US" altLang="zh-CN" sz="1350">
                <a:sym typeface="+mn-ea"/>
              </a:rPr>
              <a:t>et al</a:t>
            </a:r>
            <a:r>
              <a:rPr lang="zh-CN" altLang="en-US" sz="1350"/>
              <a:t>，2014）和 Agrobacterium sp. PH-08（Le </a:t>
            </a:r>
            <a:r>
              <a:rPr lang="en-US" altLang="zh-CN" sz="1350">
                <a:sym typeface="+mn-ea"/>
              </a:rPr>
              <a:t>et al</a:t>
            </a:r>
            <a:r>
              <a:rPr lang="zh-CN" altLang="en-US" sz="1350"/>
              <a:t>，2014）</a:t>
            </a:r>
            <a:endParaRPr lang="zh-CN" altLang="en-US" sz="1350"/>
          </a:p>
          <a:p>
            <a:pPr marL="0" lvl="0" indent="0" fontAlgn="auto">
              <a:lnSpc>
                <a:spcPct val="150000"/>
              </a:lnSpc>
            </a:pPr>
            <a:r>
              <a:rPr lang="zh-CN" altLang="en-US" sz="1350"/>
              <a:t>各种生物生化机制不同，总的来说有四种</a:t>
            </a:r>
            <a:endParaRPr lang="zh-CN" altLang="en-US" sz="1350"/>
          </a:p>
        </p:txBody>
      </p:sp>
      <p:sp>
        <p:nvSpPr>
          <p:cNvPr id="43" name="矩形 42"/>
          <p:cNvSpPr/>
          <p:nvPr/>
        </p:nvSpPr>
        <p:spPr bwMode="auto">
          <a:xfrm>
            <a:off x="151093" y="59557"/>
            <a:ext cx="1424940"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DESIGN</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8540818" y="270124"/>
            <a:ext cx="374582" cy="151054"/>
            <a:chOff x="5829440" y="603315"/>
            <a:chExt cx="490908" cy="197963"/>
          </a:xfrm>
        </p:grpSpPr>
        <p:sp>
          <p:nvSpPr>
            <p:cNvPr id="12" name="椭圆 11"/>
            <p:cNvSpPr/>
            <p:nvPr>
              <p:custDataLst>
                <p:tags r:id="rId2"/>
              </p:custDataLst>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custDataLst>
                <p:tags r:id="rId3"/>
              </p:custDataLst>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custDataLst>
              <p:tags r:id="rId4"/>
            </p:custDataLst>
          </p:nvPr>
        </p:nvGrpSpPr>
        <p:grpSpPr>
          <a:xfrm>
            <a:off x="7197091" y="4534762"/>
            <a:ext cx="1849118" cy="566316"/>
            <a:chOff x="2988659" y="2478922"/>
            <a:chExt cx="6214680" cy="1903326"/>
          </a:xfrm>
          <a:solidFill>
            <a:schemeClr val="accent1"/>
          </a:solidFill>
        </p:grpSpPr>
        <p:grpSp>
          <p:nvGrpSpPr>
            <p:cNvPr id="8" name="íṥḷïďe"/>
            <p:cNvGrpSpPr/>
            <p:nvPr/>
          </p:nvGrpSpPr>
          <p:grpSpPr>
            <a:xfrm>
              <a:off x="2988659" y="2478922"/>
              <a:ext cx="1901066" cy="1903326"/>
              <a:chOff x="1735138" y="2095500"/>
              <a:chExt cx="2667000" cy="2670175"/>
            </a:xfrm>
            <a:grpFill/>
          </p:grpSpPr>
          <p:sp>
            <p:nvSpPr>
              <p:cNvPr id="9" name="îśḷídè"/>
              <p:cNvSpPr/>
              <p:nvPr>
                <p:custDataLst>
                  <p:tags r:id="rId5"/>
                </p:custDataLst>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10" name="íšḷîḋe"/>
              <p:cNvSpPr/>
              <p:nvPr>
                <p:custDataLst>
                  <p:tags r:id="rId6"/>
                </p:custDataLst>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4" name="îŝľïḋe"/>
              <p:cNvSpPr/>
              <p:nvPr>
                <p:custDataLst>
                  <p:tags r:id="rId7"/>
                </p:custDataLst>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iṩļïḍé"/>
              <p:cNvSpPr/>
              <p:nvPr>
                <p:custDataLst>
                  <p:tags r:id="rId8"/>
                </p:custDataLst>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işľidê"/>
              <p:cNvSpPr/>
              <p:nvPr>
                <p:custDataLst>
                  <p:tags r:id="rId9"/>
                </p:custDataLst>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ïṡľíḓê"/>
              <p:cNvSpPr/>
              <p:nvPr>
                <p:custDataLst>
                  <p:tags r:id="rId10"/>
                </p:custDataLst>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îsḷiḑe"/>
              <p:cNvSpPr/>
              <p:nvPr>
                <p:custDataLst>
                  <p:tags r:id="rId11"/>
                </p:custDataLst>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íSļíḋê"/>
              <p:cNvSpPr/>
              <p:nvPr>
                <p:custDataLst>
                  <p:tags r:id="rId12"/>
                </p:custDataLst>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îś1íḑé"/>
              <p:cNvSpPr/>
              <p:nvPr>
                <p:custDataLst>
                  <p:tags r:id="rId13"/>
                </p:custDataLst>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1" name="íŝḻide"/>
              <p:cNvSpPr/>
              <p:nvPr>
                <p:custDataLst>
                  <p:tags r:id="rId14"/>
                </p:custDataLst>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2" name="ï$ḷïḑê"/>
              <p:cNvSpPr/>
              <p:nvPr>
                <p:custDataLst>
                  <p:tags r:id="rId15"/>
                </p:custDataLst>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3" name="îśḻîde"/>
              <p:cNvSpPr/>
              <p:nvPr>
                <p:custDataLst>
                  <p:tags r:id="rId16"/>
                </p:custDataLst>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íşḻíḑè"/>
              <p:cNvSpPr/>
              <p:nvPr>
                <p:custDataLst>
                  <p:tags r:id="rId17"/>
                </p:custDataLst>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6" name="iṧḷíḍê"/>
              <p:cNvSpPr/>
              <p:nvPr>
                <p:custDataLst>
                  <p:tags r:id="rId18"/>
                </p:custDataLst>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9" name="ïṥḷïďe"/>
            <p:cNvSpPr/>
            <p:nvPr>
              <p:custDataLst>
                <p:tags r:id="rId19"/>
              </p:custDataLst>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30" name="iṧľïḑé"/>
            <p:cNvGrpSpPr/>
            <p:nvPr/>
          </p:nvGrpSpPr>
          <p:grpSpPr>
            <a:xfrm>
              <a:off x="5388759" y="2716555"/>
              <a:ext cx="3612029" cy="965242"/>
              <a:chOff x="5102226" y="2428875"/>
              <a:chExt cx="5067300" cy="1354138"/>
            </a:xfrm>
            <a:grpFill/>
          </p:grpSpPr>
          <p:sp>
            <p:nvSpPr>
              <p:cNvPr id="31" name="iṥ1îdè"/>
              <p:cNvSpPr/>
              <p:nvPr>
                <p:custDataLst>
                  <p:tags r:id="rId20"/>
                </p:custDataLst>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íṥľîḓê"/>
              <p:cNvSpPr/>
              <p:nvPr>
                <p:custDataLst>
                  <p:tags r:id="rId21"/>
                </p:custDataLst>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3" name="is1ïdé"/>
              <p:cNvSpPr/>
              <p:nvPr>
                <p:custDataLst>
                  <p:tags r:id="rId22"/>
                </p:custDataLst>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4" name="îS1îdè"/>
              <p:cNvSpPr/>
              <p:nvPr>
                <p:custDataLst>
                  <p:tags r:id="rId23"/>
                </p:custDataLst>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
        <p:nvSpPr>
          <p:cNvPr id="49" name="矩形 48"/>
          <p:cNvSpPr/>
          <p:nvPr>
            <p:custDataLst>
              <p:tags r:id="rId24"/>
            </p:custDataLst>
          </p:nvPr>
        </p:nvSpPr>
        <p:spPr>
          <a:xfrm>
            <a:off x="2023745" y="2131695"/>
            <a:ext cx="1849120" cy="5619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nSpc>
                <a:spcPct val="150000"/>
              </a:lnSpc>
            </a:pPr>
            <a:r>
              <a:rPr lang="zh-CN" altLang="en-US" kern="0" spc="0" dirty="0">
                <a:ln>
                  <a:noFill/>
                  <a:prstDash val="sysDot"/>
                </a:ln>
                <a:solidFill>
                  <a:schemeClr val="tx1">
                    <a:lumMod val="85000"/>
                    <a:lumOff val="15000"/>
                  </a:schemeClr>
                </a:solidFill>
                <a:latin typeface="+mn-ea"/>
                <a:ea typeface="+mn-ea"/>
                <a:sym typeface="+mn-ea"/>
              </a:rPr>
              <a:t>厌氧细菌脱氯</a:t>
            </a:r>
            <a:endParaRPr lang="zh-CN" altLang="en-US" kern="0" spc="0" dirty="0">
              <a:ln>
                <a:noFill/>
                <a:prstDash val="sysDot"/>
              </a:ln>
              <a:solidFill>
                <a:schemeClr val="tx1">
                  <a:lumMod val="85000"/>
                  <a:lumOff val="15000"/>
                </a:schemeClr>
              </a:solidFill>
              <a:latin typeface="+mn-ea"/>
              <a:ea typeface="+mn-ea"/>
              <a:sym typeface="+mn-ea"/>
            </a:endParaRPr>
          </a:p>
        </p:txBody>
      </p:sp>
      <p:sp>
        <p:nvSpPr>
          <p:cNvPr id="50" name="矩形 49"/>
          <p:cNvSpPr/>
          <p:nvPr>
            <p:custDataLst>
              <p:tags r:id="rId25"/>
            </p:custDataLst>
          </p:nvPr>
        </p:nvSpPr>
        <p:spPr>
          <a:xfrm>
            <a:off x="4546600" y="1685290"/>
            <a:ext cx="2762885" cy="5264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nSpc>
                <a:spcPct val="150000"/>
              </a:lnSpc>
            </a:pPr>
            <a:r>
              <a:rPr lang="zh-CN" altLang="en-US" kern="0" spc="0" dirty="0">
                <a:ln>
                  <a:noFill/>
                  <a:prstDash val="sysDot"/>
                </a:ln>
                <a:solidFill>
                  <a:schemeClr val="tx1">
                    <a:lumMod val="85000"/>
                    <a:lumOff val="15000"/>
                  </a:schemeClr>
                </a:solidFill>
                <a:latin typeface="+mn-ea"/>
                <a:ea typeface="+mn-ea"/>
                <a:sym typeface="+mn-ea"/>
              </a:rPr>
              <a:t>真菌运用木质素酶</a:t>
            </a:r>
            <a:endParaRPr lang="zh-CN" altLang="en-US" kern="0" spc="0" dirty="0">
              <a:ln>
                <a:noFill/>
                <a:prstDash val="sysDot"/>
              </a:ln>
              <a:solidFill>
                <a:schemeClr val="tx1">
                  <a:lumMod val="85000"/>
                  <a:lumOff val="15000"/>
                </a:schemeClr>
              </a:solidFill>
              <a:latin typeface="+mn-ea"/>
              <a:ea typeface="+mn-ea"/>
              <a:sym typeface="+mn-ea"/>
            </a:endParaRPr>
          </a:p>
        </p:txBody>
      </p:sp>
      <p:sp>
        <p:nvSpPr>
          <p:cNvPr id="51" name="矩形 50"/>
          <p:cNvSpPr/>
          <p:nvPr>
            <p:custDataLst>
              <p:tags r:id="rId26"/>
            </p:custDataLst>
          </p:nvPr>
        </p:nvSpPr>
        <p:spPr>
          <a:xfrm>
            <a:off x="1431433" y="1553518"/>
            <a:ext cx="654624" cy="578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b"/>
          <a:p>
            <a:r>
              <a:rPr lang="en-US" altLang="zh-CN" sz="2800" b="1" kern="0" dirty="0">
                <a:solidFill>
                  <a:schemeClr val="accent1">
                    <a:lumMod val="70000"/>
                    <a:lumOff val="30000"/>
                  </a:schemeClr>
                </a:solidFill>
                <a:cs typeface="+mn-lt"/>
              </a:rPr>
              <a:t>02</a:t>
            </a:r>
            <a:endParaRPr lang="en-US" altLang="zh-CN" sz="2800" b="1" kern="0" dirty="0">
              <a:solidFill>
                <a:schemeClr val="accent1">
                  <a:lumMod val="70000"/>
                  <a:lumOff val="30000"/>
                </a:schemeClr>
              </a:solidFill>
              <a:cs typeface="+mn-lt"/>
            </a:endParaRPr>
          </a:p>
        </p:txBody>
      </p:sp>
      <p:sp>
        <p:nvSpPr>
          <p:cNvPr id="52" name="矩形 51"/>
          <p:cNvSpPr/>
          <p:nvPr>
            <p:custDataLst>
              <p:tags r:id="rId27"/>
            </p:custDataLst>
          </p:nvPr>
        </p:nvSpPr>
        <p:spPr>
          <a:xfrm>
            <a:off x="151130" y="3348355"/>
            <a:ext cx="2350135" cy="9632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nSpc>
                <a:spcPct val="150000"/>
              </a:lnSpc>
            </a:pPr>
            <a:r>
              <a:rPr lang="zh-CN" altLang="en-US" kern="0" spc="0" dirty="0">
                <a:ln>
                  <a:noFill/>
                  <a:prstDash val="sysDot"/>
                </a:ln>
                <a:solidFill>
                  <a:schemeClr val="tx1">
                    <a:lumMod val="85000"/>
                    <a:lumOff val="15000"/>
                  </a:schemeClr>
                </a:solidFill>
                <a:latin typeface="+mn-ea"/>
                <a:ea typeface="+mn-ea"/>
                <a:sym typeface="+mn-ea"/>
              </a:rPr>
              <a:t>需氧细菌利用双氧化酶</a:t>
            </a:r>
            <a:endParaRPr lang="zh-CN" altLang="en-US" kern="0" spc="0" dirty="0">
              <a:ln>
                <a:noFill/>
                <a:prstDash val="sysDot"/>
              </a:ln>
              <a:solidFill>
                <a:schemeClr val="tx1">
                  <a:lumMod val="85000"/>
                  <a:lumOff val="15000"/>
                </a:schemeClr>
              </a:solidFill>
              <a:latin typeface="+mn-ea"/>
              <a:ea typeface="+mn-ea"/>
              <a:sym typeface="+mn-ea"/>
            </a:endParaRPr>
          </a:p>
        </p:txBody>
      </p:sp>
      <p:sp>
        <p:nvSpPr>
          <p:cNvPr id="53" name="矩形 52"/>
          <p:cNvSpPr/>
          <p:nvPr>
            <p:custDataLst>
              <p:tags r:id="rId28"/>
            </p:custDataLst>
          </p:nvPr>
        </p:nvSpPr>
        <p:spPr>
          <a:xfrm>
            <a:off x="117983" y="2770178"/>
            <a:ext cx="654624" cy="578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b"/>
          <a:p>
            <a:r>
              <a:rPr lang="en-US" altLang="zh-CN" sz="2800" b="1" kern="0" dirty="0">
                <a:solidFill>
                  <a:schemeClr val="accent1">
                    <a:lumMod val="40000"/>
                    <a:lumOff val="60000"/>
                  </a:schemeClr>
                </a:solidFill>
                <a:cs typeface="+mn-lt"/>
              </a:rPr>
              <a:t>01</a:t>
            </a:r>
            <a:endParaRPr lang="en-US" altLang="zh-CN" sz="2800" b="1" kern="0" dirty="0">
              <a:solidFill>
                <a:schemeClr val="accent1">
                  <a:lumMod val="40000"/>
                  <a:lumOff val="60000"/>
                </a:schemeClr>
              </a:solidFill>
              <a:cs typeface="+mn-lt"/>
            </a:endParaRPr>
          </a:p>
        </p:txBody>
      </p:sp>
      <p:sp>
        <p:nvSpPr>
          <p:cNvPr id="54" name="矩形 53"/>
          <p:cNvSpPr/>
          <p:nvPr>
            <p:custDataLst>
              <p:tags r:id="rId29"/>
            </p:custDataLst>
          </p:nvPr>
        </p:nvSpPr>
        <p:spPr>
          <a:xfrm>
            <a:off x="4250335" y="978953"/>
            <a:ext cx="654624" cy="578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b"/>
          <a:p>
            <a:r>
              <a:rPr lang="en-US" altLang="zh-CN" sz="2800" b="1" kern="0" dirty="0">
                <a:solidFill>
                  <a:schemeClr val="accent1">
                    <a:lumMod val="70000"/>
                    <a:lumOff val="30000"/>
                  </a:schemeClr>
                </a:solidFill>
                <a:cs typeface="+mn-lt"/>
              </a:rPr>
              <a:t>03</a:t>
            </a:r>
            <a:endParaRPr lang="en-US" altLang="zh-CN" sz="2800" b="1" kern="0" dirty="0">
              <a:solidFill>
                <a:schemeClr val="accent1">
                  <a:lumMod val="70000"/>
                  <a:lumOff val="30000"/>
                </a:schemeClr>
              </a:solidFill>
              <a:cs typeface="+mn-lt"/>
            </a:endParaRPr>
          </a:p>
        </p:txBody>
      </p:sp>
      <p:sp>
        <p:nvSpPr>
          <p:cNvPr id="55" name="任意多边形: 形状 8"/>
          <p:cNvSpPr/>
          <p:nvPr>
            <p:custDataLst>
              <p:tags r:id="rId30"/>
            </p:custDataLst>
          </p:nvPr>
        </p:nvSpPr>
        <p:spPr>
          <a:xfrm>
            <a:off x="2092884" y="2468030"/>
            <a:ext cx="4969220" cy="2318546"/>
          </a:xfrm>
          <a:custGeom>
            <a:avLst/>
            <a:gdLst>
              <a:gd name="connsiteX0" fmla="*/ 2484360 w 4968848"/>
              <a:gd name="connsiteY0" fmla="*/ 0 h 2318615"/>
              <a:gd name="connsiteX1" fmla="*/ 4965501 w 4968848"/>
              <a:gd name="connsiteY1" fmla="*/ 2253065 h 2318615"/>
              <a:gd name="connsiteX2" fmla="*/ 4968849 w 4968848"/>
              <a:gd name="connsiteY2" fmla="*/ 2318616 h 2318615"/>
              <a:gd name="connsiteX3" fmla="*/ 3839676 w 4968848"/>
              <a:gd name="connsiteY3" fmla="*/ 2318616 h 2318615"/>
              <a:gd name="connsiteX4" fmla="*/ 3833366 w 4968848"/>
              <a:gd name="connsiteY4" fmla="*/ 2192537 h 2318615"/>
              <a:gd name="connsiteX5" fmla="*/ 2122221 w 4968848"/>
              <a:gd name="connsiteY5" fmla="*/ 638637 h 2318615"/>
              <a:gd name="connsiteX6" fmla="*/ 410819 w 4968848"/>
              <a:gd name="connsiteY6" fmla="*/ 2192537 h 2318615"/>
              <a:gd name="connsiteX7" fmla="*/ 404509 w 4968848"/>
              <a:gd name="connsiteY7" fmla="*/ 2318616 h 2318615"/>
              <a:gd name="connsiteX8" fmla="*/ 0 w 4968848"/>
              <a:gd name="connsiteY8" fmla="*/ 2318616 h 2318615"/>
              <a:gd name="connsiteX9" fmla="*/ 3348 w 4968848"/>
              <a:gd name="connsiteY9" fmla="*/ 2253065 h 2318615"/>
              <a:gd name="connsiteX10" fmla="*/ 2484360 w 4968848"/>
              <a:gd name="connsiteY10" fmla="*/ 0 h 231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8848" h="2318615">
                <a:moveTo>
                  <a:pt x="2484360" y="0"/>
                </a:moveTo>
                <a:cubicBezTo>
                  <a:pt x="3775671" y="0"/>
                  <a:pt x="4837747" y="987511"/>
                  <a:pt x="4965501" y="2253065"/>
                </a:cubicBezTo>
                <a:lnTo>
                  <a:pt x="4968849" y="2318616"/>
                </a:lnTo>
                <a:lnTo>
                  <a:pt x="3839676" y="2318616"/>
                </a:lnTo>
                <a:lnTo>
                  <a:pt x="3833366" y="2192537"/>
                </a:lnTo>
                <a:cubicBezTo>
                  <a:pt x="3745278" y="1319772"/>
                  <a:pt x="3012758" y="638637"/>
                  <a:pt x="2122221" y="638637"/>
                </a:cubicBezTo>
                <a:cubicBezTo>
                  <a:pt x="1231684" y="638637"/>
                  <a:pt x="498907" y="1319772"/>
                  <a:pt x="410819" y="2192537"/>
                </a:cubicBezTo>
                <a:lnTo>
                  <a:pt x="404509" y="2318616"/>
                </a:lnTo>
                <a:lnTo>
                  <a:pt x="0" y="2318616"/>
                </a:lnTo>
                <a:lnTo>
                  <a:pt x="3348" y="2253065"/>
                </a:lnTo>
                <a:cubicBezTo>
                  <a:pt x="130973" y="987511"/>
                  <a:pt x="1193049" y="0"/>
                  <a:pt x="2484360" y="0"/>
                </a:cubicBezTo>
              </a:path>
            </a:pathLst>
          </a:custGeom>
          <a:solidFill>
            <a:schemeClr val="accent1">
              <a:alpha val="75000"/>
            </a:schemeClr>
          </a:solidFill>
          <a:ln w="12856" cap="flat">
            <a:noFill/>
            <a:prstDash val="solid"/>
            <a:miter/>
          </a:ln>
        </p:spPr>
        <p:txBody>
          <a:bodyPr rtlCol="0" anchor="ctr"/>
          <a:p>
            <a:endParaRPr lang="zh-CN" altLang="en-US"/>
          </a:p>
        </p:txBody>
      </p:sp>
      <p:sp>
        <p:nvSpPr>
          <p:cNvPr id="56" name="任意多边形: 形状 10"/>
          <p:cNvSpPr/>
          <p:nvPr>
            <p:custDataLst>
              <p:tags r:id="rId31"/>
            </p:custDataLst>
          </p:nvPr>
        </p:nvSpPr>
        <p:spPr>
          <a:xfrm>
            <a:off x="2092884" y="2468030"/>
            <a:ext cx="4033800" cy="2318546"/>
          </a:xfrm>
          <a:custGeom>
            <a:avLst/>
            <a:gdLst>
              <a:gd name="connsiteX0" fmla="*/ 2484360 w 4033495"/>
              <a:gd name="connsiteY0" fmla="*/ 0 h 2318615"/>
              <a:gd name="connsiteX1" fmla="*/ 3850623 w 4033495"/>
              <a:gd name="connsiteY1" fmla="*/ 409789 h 2318615"/>
              <a:gd name="connsiteX2" fmla="*/ 3948112 w 4033495"/>
              <a:gd name="connsiteY2" fmla="*/ 482294 h 2318615"/>
              <a:gd name="connsiteX3" fmla="*/ 4033495 w 4033495"/>
              <a:gd name="connsiteY3" fmla="*/ 1170383 h 2318615"/>
              <a:gd name="connsiteX4" fmla="*/ 3420744 w 4033495"/>
              <a:gd name="connsiteY4" fmla="*/ 1236964 h 2318615"/>
              <a:gd name="connsiteX5" fmla="*/ 3388291 w 4033495"/>
              <a:gd name="connsiteY5" fmla="*/ 1198072 h 2318615"/>
              <a:gd name="connsiteX6" fmla="*/ 2122092 w 4033495"/>
              <a:gd name="connsiteY6" fmla="*/ 638637 h 2318615"/>
              <a:gd name="connsiteX7" fmla="*/ 410948 w 4033495"/>
              <a:gd name="connsiteY7" fmla="*/ 2192537 h 2318615"/>
              <a:gd name="connsiteX8" fmla="*/ 404637 w 4033495"/>
              <a:gd name="connsiteY8" fmla="*/ 2318616 h 2318615"/>
              <a:gd name="connsiteX9" fmla="*/ 0 w 4033495"/>
              <a:gd name="connsiteY9" fmla="*/ 2318616 h 2318615"/>
              <a:gd name="connsiteX10" fmla="*/ 3348 w 4033495"/>
              <a:gd name="connsiteY10" fmla="*/ 2253065 h 2318615"/>
              <a:gd name="connsiteX11" fmla="*/ 2484360 w 4033495"/>
              <a:gd name="connsiteY11" fmla="*/ 0 h 231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3495" h="2318615">
                <a:moveTo>
                  <a:pt x="2484360" y="0"/>
                </a:moveTo>
                <a:cubicBezTo>
                  <a:pt x="2988805" y="0"/>
                  <a:pt x="3458220" y="150677"/>
                  <a:pt x="3850623" y="409789"/>
                </a:cubicBezTo>
                <a:lnTo>
                  <a:pt x="3948112" y="482294"/>
                </a:lnTo>
                <a:lnTo>
                  <a:pt x="4033495" y="1170383"/>
                </a:lnTo>
                <a:lnTo>
                  <a:pt x="3420744" y="1236964"/>
                </a:lnTo>
                <a:lnTo>
                  <a:pt x="3388291" y="1198072"/>
                </a:lnTo>
                <a:cubicBezTo>
                  <a:pt x="3073930" y="854220"/>
                  <a:pt x="2623060" y="638637"/>
                  <a:pt x="2122092" y="638637"/>
                </a:cubicBezTo>
                <a:cubicBezTo>
                  <a:pt x="1231555" y="638637"/>
                  <a:pt x="499036" y="1319772"/>
                  <a:pt x="410948" y="2192537"/>
                </a:cubicBezTo>
                <a:lnTo>
                  <a:pt x="404637" y="2318616"/>
                </a:lnTo>
                <a:lnTo>
                  <a:pt x="0" y="2318616"/>
                </a:lnTo>
                <a:lnTo>
                  <a:pt x="3348" y="2253065"/>
                </a:lnTo>
                <a:cubicBezTo>
                  <a:pt x="130973" y="987511"/>
                  <a:pt x="1193049" y="0"/>
                  <a:pt x="2484360" y="0"/>
                </a:cubicBezTo>
              </a:path>
            </a:pathLst>
          </a:custGeom>
          <a:solidFill>
            <a:schemeClr val="accent1">
              <a:lumMod val="60000"/>
              <a:lumOff val="40000"/>
              <a:alpha val="75000"/>
            </a:schemeClr>
          </a:solidFill>
          <a:ln w="12856" cap="flat">
            <a:noFill/>
            <a:prstDash val="solid"/>
            <a:miter/>
          </a:ln>
        </p:spPr>
        <p:txBody>
          <a:bodyPr rtlCol="0" anchor="ctr"/>
          <a:p>
            <a:endParaRPr lang="zh-CN" altLang="en-US"/>
          </a:p>
        </p:txBody>
      </p:sp>
      <p:sp>
        <p:nvSpPr>
          <p:cNvPr id="57" name="任意多边形: 形状 11"/>
          <p:cNvSpPr/>
          <p:nvPr>
            <p:custDataLst>
              <p:tags r:id="rId32"/>
            </p:custDataLst>
          </p:nvPr>
        </p:nvSpPr>
        <p:spPr>
          <a:xfrm>
            <a:off x="2092884" y="2492797"/>
            <a:ext cx="2415073" cy="2293779"/>
          </a:xfrm>
          <a:custGeom>
            <a:avLst/>
            <a:gdLst>
              <a:gd name="connsiteX0" fmla="*/ 2152099 w 2414945"/>
              <a:gd name="connsiteY0" fmla="*/ 0 h 2293889"/>
              <a:gd name="connsiteX1" fmla="*/ 2414946 w 2414945"/>
              <a:gd name="connsiteY1" fmla="*/ 306504 h 2293889"/>
              <a:gd name="connsiteX2" fmla="*/ 2173091 w 2414945"/>
              <a:gd name="connsiteY2" fmla="*/ 616615 h 2293889"/>
              <a:gd name="connsiteX3" fmla="*/ 2122092 w 2414945"/>
              <a:gd name="connsiteY3" fmla="*/ 613910 h 2293889"/>
              <a:gd name="connsiteX4" fmla="*/ 410948 w 2414945"/>
              <a:gd name="connsiteY4" fmla="*/ 2167811 h 2293889"/>
              <a:gd name="connsiteX5" fmla="*/ 404637 w 2414945"/>
              <a:gd name="connsiteY5" fmla="*/ 2293889 h 2293889"/>
              <a:gd name="connsiteX6" fmla="*/ 0 w 2414945"/>
              <a:gd name="connsiteY6" fmla="*/ 2293889 h 2293889"/>
              <a:gd name="connsiteX7" fmla="*/ 3348 w 2414945"/>
              <a:gd name="connsiteY7" fmla="*/ 2228339 h 2293889"/>
              <a:gd name="connsiteX8" fmla="*/ 2012369 w 2414945"/>
              <a:gd name="connsiteY8" fmla="*/ 20219 h 2293889"/>
              <a:gd name="connsiteX9" fmla="*/ 2152099 w 2414945"/>
              <a:gd name="connsiteY9" fmla="*/ 0 h 2293889"/>
              <a:gd name="connsiteX10" fmla="*/ 2152099 w 2414945"/>
              <a:gd name="connsiteY10" fmla="*/ 0 h 2293889"/>
              <a:gd name="connsiteX11" fmla="*/ 2152099 w 2414945"/>
              <a:gd name="connsiteY11" fmla="*/ 0 h 229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4945" h="2293889">
                <a:moveTo>
                  <a:pt x="2152099" y="0"/>
                </a:moveTo>
                <a:lnTo>
                  <a:pt x="2414946" y="306504"/>
                </a:lnTo>
                <a:lnTo>
                  <a:pt x="2173091" y="616615"/>
                </a:lnTo>
                <a:lnTo>
                  <a:pt x="2122092" y="613910"/>
                </a:lnTo>
                <a:cubicBezTo>
                  <a:pt x="1231555" y="613910"/>
                  <a:pt x="499036" y="1295046"/>
                  <a:pt x="410948" y="2167811"/>
                </a:cubicBezTo>
                <a:lnTo>
                  <a:pt x="404637" y="2293889"/>
                </a:lnTo>
                <a:lnTo>
                  <a:pt x="0" y="2293889"/>
                </a:lnTo>
                <a:lnTo>
                  <a:pt x="3348" y="2228339"/>
                </a:lnTo>
                <a:cubicBezTo>
                  <a:pt x="115132" y="1121059"/>
                  <a:pt x="942179" y="226530"/>
                  <a:pt x="2012369" y="20219"/>
                </a:cubicBezTo>
                <a:lnTo>
                  <a:pt x="2152099" y="0"/>
                </a:lnTo>
                <a:lnTo>
                  <a:pt x="2152099" y="0"/>
                </a:lnTo>
                <a:lnTo>
                  <a:pt x="2152099" y="0"/>
                </a:lnTo>
                <a:close/>
              </a:path>
            </a:pathLst>
          </a:custGeom>
          <a:solidFill>
            <a:schemeClr val="accent1">
              <a:lumMod val="40000"/>
              <a:lumOff val="60000"/>
              <a:alpha val="75000"/>
            </a:schemeClr>
          </a:solidFill>
          <a:ln w="12856" cap="flat">
            <a:noFill/>
            <a:prstDash val="solid"/>
            <a:miter/>
          </a:ln>
        </p:spPr>
        <p:txBody>
          <a:bodyPr rtlCol="0" anchor="ctr"/>
          <a:p>
            <a:endParaRPr lang="zh-CN" altLang="en-US"/>
          </a:p>
        </p:txBody>
      </p:sp>
      <p:sp>
        <p:nvSpPr>
          <p:cNvPr id="58" name="任意多边形: 形状 12"/>
          <p:cNvSpPr/>
          <p:nvPr>
            <p:custDataLst>
              <p:tags r:id="rId33"/>
            </p:custDataLst>
          </p:nvPr>
        </p:nvSpPr>
        <p:spPr>
          <a:xfrm>
            <a:off x="2092884" y="3165309"/>
            <a:ext cx="1022421" cy="1621268"/>
          </a:xfrm>
          <a:custGeom>
            <a:avLst/>
            <a:gdLst>
              <a:gd name="connsiteX0" fmla="*/ 759564 w 1022539"/>
              <a:gd name="connsiteY0" fmla="*/ 0 h 1620867"/>
              <a:gd name="connsiteX1" fmla="*/ 990859 w 1022539"/>
              <a:gd name="connsiteY1" fmla="*/ 0 h 1620867"/>
              <a:gd name="connsiteX2" fmla="*/ 1022540 w 1022539"/>
              <a:gd name="connsiteY2" fmla="*/ 342950 h 1620867"/>
              <a:gd name="connsiteX3" fmla="*/ 965489 w 1022539"/>
              <a:gd name="connsiteY3" fmla="*/ 390600 h 1620867"/>
              <a:gd name="connsiteX4" fmla="*/ 410819 w 1022539"/>
              <a:gd name="connsiteY4" fmla="*/ 1494789 h 1620867"/>
              <a:gd name="connsiteX5" fmla="*/ 404509 w 1022539"/>
              <a:gd name="connsiteY5" fmla="*/ 1620868 h 1620867"/>
              <a:gd name="connsiteX6" fmla="*/ 0 w 1022539"/>
              <a:gd name="connsiteY6" fmla="*/ 1620868 h 1620867"/>
              <a:gd name="connsiteX7" fmla="*/ 3348 w 1022539"/>
              <a:gd name="connsiteY7" fmla="*/ 1555317 h 1620867"/>
              <a:gd name="connsiteX8" fmla="*/ 751322 w 1022539"/>
              <a:gd name="connsiteY8" fmla="*/ 7341 h 1620867"/>
              <a:gd name="connsiteX9" fmla="*/ 759564 w 1022539"/>
              <a:gd name="connsiteY9" fmla="*/ 0 h 1620867"/>
              <a:gd name="connsiteX10" fmla="*/ 759564 w 1022539"/>
              <a:gd name="connsiteY10" fmla="*/ 0 h 1620867"/>
              <a:gd name="connsiteX11" fmla="*/ 759564 w 1022539"/>
              <a:gd name="connsiteY11" fmla="*/ 0 h 16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539" h="1620867">
                <a:moveTo>
                  <a:pt x="759564" y="0"/>
                </a:moveTo>
                <a:lnTo>
                  <a:pt x="990859" y="0"/>
                </a:lnTo>
                <a:lnTo>
                  <a:pt x="1022540" y="342950"/>
                </a:lnTo>
                <a:lnTo>
                  <a:pt x="965489" y="390600"/>
                </a:lnTo>
                <a:cubicBezTo>
                  <a:pt x="660015" y="669931"/>
                  <a:pt x="454863" y="1058471"/>
                  <a:pt x="410819" y="1494789"/>
                </a:cubicBezTo>
                <a:lnTo>
                  <a:pt x="404509" y="1620868"/>
                </a:lnTo>
                <a:lnTo>
                  <a:pt x="0" y="1620868"/>
                </a:lnTo>
                <a:lnTo>
                  <a:pt x="3348" y="1555317"/>
                </a:lnTo>
                <a:cubicBezTo>
                  <a:pt x="64520" y="949777"/>
                  <a:pt x="339473" y="407857"/>
                  <a:pt x="751322" y="7341"/>
                </a:cubicBezTo>
                <a:lnTo>
                  <a:pt x="759564" y="0"/>
                </a:lnTo>
                <a:lnTo>
                  <a:pt x="759564" y="0"/>
                </a:lnTo>
                <a:lnTo>
                  <a:pt x="759564" y="0"/>
                </a:lnTo>
                <a:close/>
              </a:path>
            </a:pathLst>
          </a:custGeom>
          <a:solidFill>
            <a:schemeClr val="accent1">
              <a:lumMod val="20000"/>
              <a:lumOff val="80000"/>
              <a:alpha val="75000"/>
            </a:schemeClr>
          </a:solidFill>
          <a:ln w="12856" cap="flat">
            <a:noFill/>
            <a:prstDash val="solid"/>
            <a:miter/>
          </a:ln>
        </p:spPr>
        <p:txBody>
          <a:bodyPr rtlCol="0" anchor="ctr"/>
          <a:p>
            <a:endParaRPr lang="zh-CN" altLang="en-US"/>
          </a:p>
        </p:txBody>
      </p:sp>
      <p:sp>
        <p:nvSpPr>
          <p:cNvPr id="59" name="任意多边形: 形状 16"/>
          <p:cNvSpPr/>
          <p:nvPr>
            <p:custDataLst>
              <p:tags r:id="rId34"/>
            </p:custDataLst>
          </p:nvPr>
        </p:nvSpPr>
        <p:spPr>
          <a:xfrm>
            <a:off x="2085898" y="4783401"/>
            <a:ext cx="412135" cy="51517"/>
          </a:xfrm>
          <a:custGeom>
            <a:avLst/>
            <a:gdLst>
              <a:gd name="connsiteX0" fmla="*/ 0 w 412106"/>
              <a:gd name="connsiteY0" fmla="*/ 0 h 51513"/>
              <a:gd name="connsiteX1" fmla="*/ 412107 w 412106"/>
              <a:gd name="connsiteY1" fmla="*/ 0 h 51513"/>
              <a:gd name="connsiteX2" fmla="*/ 412107 w 412106"/>
              <a:gd name="connsiteY2" fmla="*/ 51513 h 51513"/>
              <a:gd name="connsiteX3" fmla="*/ 0 w 412106"/>
              <a:gd name="connsiteY3" fmla="*/ 51513 h 51513"/>
            </a:gdLst>
            <a:ahLst/>
            <a:cxnLst>
              <a:cxn ang="0">
                <a:pos x="connsiteX0" y="connsiteY0"/>
              </a:cxn>
              <a:cxn ang="0">
                <a:pos x="connsiteX1" y="connsiteY1"/>
              </a:cxn>
              <a:cxn ang="0">
                <a:pos x="connsiteX2" y="connsiteY2"/>
              </a:cxn>
              <a:cxn ang="0">
                <a:pos x="connsiteX3" y="connsiteY3"/>
              </a:cxn>
            </a:cxnLst>
            <a:rect l="l" t="t" r="r" b="b"/>
            <a:pathLst>
              <a:path w="412106" h="51513">
                <a:moveTo>
                  <a:pt x="0" y="0"/>
                </a:moveTo>
                <a:lnTo>
                  <a:pt x="412107" y="0"/>
                </a:lnTo>
                <a:lnTo>
                  <a:pt x="412107" y="51513"/>
                </a:lnTo>
                <a:lnTo>
                  <a:pt x="0" y="51513"/>
                </a:lnTo>
                <a:close/>
              </a:path>
            </a:pathLst>
          </a:custGeom>
          <a:solidFill>
            <a:schemeClr val="accent1">
              <a:lumMod val="40000"/>
              <a:lumOff val="60000"/>
            </a:schemeClr>
          </a:solidFill>
          <a:ln w="12856" cap="flat">
            <a:noFill/>
            <a:prstDash val="solid"/>
            <a:miter/>
          </a:ln>
        </p:spPr>
        <p:txBody>
          <a:bodyPr rtlCol="0" anchor="ctr"/>
          <a:p>
            <a:endParaRPr lang="zh-CN" altLang="en-US"/>
          </a:p>
        </p:txBody>
      </p:sp>
      <p:sp>
        <p:nvSpPr>
          <p:cNvPr id="60" name="任意多边形: 形状 21"/>
          <p:cNvSpPr/>
          <p:nvPr>
            <p:custDataLst>
              <p:tags r:id="rId35"/>
            </p:custDataLst>
          </p:nvPr>
        </p:nvSpPr>
        <p:spPr>
          <a:xfrm>
            <a:off x="5929820" y="4770700"/>
            <a:ext cx="1133372" cy="51517"/>
          </a:xfrm>
          <a:custGeom>
            <a:avLst/>
            <a:gdLst>
              <a:gd name="connsiteX0" fmla="*/ 0 w 1133293"/>
              <a:gd name="connsiteY0" fmla="*/ 0 h 51513"/>
              <a:gd name="connsiteX1" fmla="*/ 1133294 w 1133293"/>
              <a:gd name="connsiteY1" fmla="*/ 0 h 51513"/>
              <a:gd name="connsiteX2" fmla="*/ 1133294 w 1133293"/>
              <a:gd name="connsiteY2" fmla="*/ 51513 h 51513"/>
              <a:gd name="connsiteX3" fmla="*/ 0 w 1133293"/>
              <a:gd name="connsiteY3" fmla="*/ 51513 h 51513"/>
            </a:gdLst>
            <a:ahLst/>
            <a:cxnLst>
              <a:cxn ang="0">
                <a:pos x="connsiteX0" y="connsiteY0"/>
              </a:cxn>
              <a:cxn ang="0">
                <a:pos x="connsiteX1" y="connsiteY1"/>
              </a:cxn>
              <a:cxn ang="0">
                <a:pos x="connsiteX2" y="connsiteY2"/>
              </a:cxn>
              <a:cxn ang="0">
                <a:pos x="connsiteX3" y="connsiteY3"/>
              </a:cxn>
            </a:cxnLst>
            <a:rect l="l" t="t" r="r" b="b"/>
            <a:pathLst>
              <a:path w="1133293" h="51513">
                <a:moveTo>
                  <a:pt x="0" y="0"/>
                </a:moveTo>
                <a:lnTo>
                  <a:pt x="1133294" y="0"/>
                </a:lnTo>
                <a:lnTo>
                  <a:pt x="1133294" y="51513"/>
                </a:lnTo>
                <a:lnTo>
                  <a:pt x="0" y="51513"/>
                </a:lnTo>
                <a:close/>
              </a:path>
            </a:pathLst>
          </a:custGeom>
          <a:solidFill>
            <a:schemeClr val="accent1"/>
          </a:solidFill>
          <a:ln w="12856" cap="flat">
            <a:noFill/>
            <a:prstDash val="solid"/>
            <a:miter/>
          </a:ln>
        </p:spPr>
        <p:txBody>
          <a:bodyPr rtlCol="0" anchor="ctr"/>
          <a:p>
            <a:endParaRPr lang="zh-CN" altLang="en-US"/>
          </a:p>
        </p:txBody>
      </p:sp>
      <p:pic>
        <p:nvPicPr>
          <p:cNvPr id="61" name="图形 27"/>
          <p:cNvPicPr>
            <a:picLocks noChangeAspect="1"/>
          </p:cNvPicPr>
          <p:nvPr>
            <p:custDataLst>
              <p:tags r:id="rId36"/>
            </p:custDataLst>
          </p:nvPr>
        </p:nvPicPr>
        <p:blipFill>
          <a:blip r:embed="rId37">
            <a:extLst>
              <a:ext uri="{96DAC541-7B7A-43D3-8B79-37D633B846F1}">
                <asvg:svgBlip xmlns:asvg="http://schemas.microsoft.com/office/drawing/2016/SVG/main" r:embed="rId38"/>
              </a:ext>
            </a:extLst>
          </a:blip>
          <a:srcRect/>
          <a:stretch>
            <a:fillRect/>
          </a:stretch>
        </p:blipFill>
        <p:spPr>
          <a:xfrm rot="15720000">
            <a:off x="2939476" y="3324668"/>
            <a:ext cx="1315811" cy="2130361"/>
          </a:xfrm>
          <a:custGeom>
            <a:avLst/>
            <a:gdLst>
              <a:gd name="connsiteX0" fmla="*/ 209551 w 1315720"/>
              <a:gd name="connsiteY0" fmla="*/ 1769534 h 2130213"/>
              <a:gd name="connsiteX1" fmla="*/ 71121 w 1315720"/>
              <a:gd name="connsiteY1" fmla="*/ 1907964 h 2130213"/>
              <a:gd name="connsiteX2" fmla="*/ 209551 w 1315720"/>
              <a:gd name="connsiteY2" fmla="*/ 2046394 h 2130213"/>
              <a:gd name="connsiteX3" fmla="*/ 347981 w 1315720"/>
              <a:gd name="connsiteY3" fmla="*/ 1907964 h 2130213"/>
              <a:gd name="connsiteX4" fmla="*/ 209551 w 1315720"/>
              <a:gd name="connsiteY4" fmla="*/ 1769534 h 2130213"/>
              <a:gd name="connsiteX5" fmla="*/ 0 w 1315720"/>
              <a:gd name="connsiteY5" fmla="*/ 0 h 2130213"/>
              <a:gd name="connsiteX6" fmla="*/ 1315720 w 1315720"/>
              <a:gd name="connsiteY6" fmla="*/ 0 h 2130213"/>
              <a:gd name="connsiteX7" fmla="*/ 1315720 w 1315720"/>
              <a:gd name="connsiteY7" fmla="*/ 2130213 h 2130213"/>
              <a:gd name="connsiteX8" fmla="*/ 0 w 1315720"/>
              <a:gd name="connsiteY8" fmla="*/ 2130213 h 213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5720" h="2130213">
                <a:moveTo>
                  <a:pt x="209551" y="1769534"/>
                </a:moveTo>
                <a:cubicBezTo>
                  <a:pt x="133098" y="1769534"/>
                  <a:pt x="71121" y="1831511"/>
                  <a:pt x="71121" y="1907964"/>
                </a:cubicBezTo>
                <a:cubicBezTo>
                  <a:pt x="71121" y="1984417"/>
                  <a:pt x="133098" y="2046394"/>
                  <a:pt x="209551" y="2046394"/>
                </a:cubicBezTo>
                <a:cubicBezTo>
                  <a:pt x="286004" y="2046394"/>
                  <a:pt x="347981" y="1984417"/>
                  <a:pt x="347981" y="1907964"/>
                </a:cubicBezTo>
                <a:cubicBezTo>
                  <a:pt x="347981" y="1831511"/>
                  <a:pt x="286004" y="1769534"/>
                  <a:pt x="209551" y="1769534"/>
                </a:cubicBezTo>
                <a:close/>
                <a:moveTo>
                  <a:pt x="0" y="0"/>
                </a:moveTo>
                <a:lnTo>
                  <a:pt x="1315720" y="0"/>
                </a:lnTo>
                <a:lnTo>
                  <a:pt x="1315720" y="2130213"/>
                </a:lnTo>
                <a:lnTo>
                  <a:pt x="0" y="2130213"/>
                </a:lnTo>
                <a:close/>
              </a:path>
            </a:pathLst>
          </a:custGeom>
        </p:spPr>
      </p:pic>
      <p:sp>
        <p:nvSpPr>
          <p:cNvPr id="63" name="矩形 62"/>
          <p:cNvSpPr/>
          <p:nvPr>
            <p:custDataLst>
              <p:tags r:id="rId39"/>
            </p:custDataLst>
          </p:nvPr>
        </p:nvSpPr>
        <p:spPr bwMode="auto">
          <a:xfrm>
            <a:off x="151093" y="59557"/>
            <a:ext cx="1424940"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DESIGN</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sp>
        <p:nvSpPr>
          <p:cNvPr id="2" name="矩形 1"/>
          <p:cNvSpPr/>
          <p:nvPr>
            <p:custDataLst>
              <p:tags r:id="rId40"/>
            </p:custDataLst>
          </p:nvPr>
        </p:nvSpPr>
        <p:spPr>
          <a:xfrm>
            <a:off x="6999885" y="2492793"/>
            <a:ext cx="654624" cy="578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b"/>
          <a:p>
            <a:r>
              <a:rPr lang="en-US" altLang="zh-CN" sz="2800" b="1" kern="0" dirty="0">
                <a:solidFill>
                  <a:schemeClr val="accent1">
                    <a:lumMod val="70000"/>
                    <a:lumOff val="30000"/>
                  </a:schemeClr>
                </a:solidFill>
                <a:cs typeface="+mn-lt"/>
              </a:rPr>
              <a:t>04</a:t>
            </a:r>
            <a:endParaRPr lang="en-US" altLang="zh-CN" sz="2800" b="1" kern="0" dirty="0">
              <a:solidFill>
                <a:schemeClr val="accent1">
                  <a:lumMod val="70000"/>
                  <a:lumOff val="30000"/>
                </a:schemeClr>
              </a:solidFill>
              <a:cs typeface="+mn-lt"/>
            </a:endParaRPr>
          </a:p>
        </p:txBody>
      </p:sp>
      <p:sp>
        <p:nvSpPr>
          <p:cNvPr id="3" name="矩形 2"/>
          <p:cNvSpPr/>
          <p:nvPr>
            <p:custDataLst>
              <p:tags r:id="rId41"/>
            </p:custDataLst>
          </p:nvPr>
        </p:nvSpPr>
        <p:spPr>
          <a:xfrm>
            <a:off x="7197090" y="3445510"/>
            <a:ext cx="1849120" cy="5619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nSpc>
                <a:spcPct val="150000"/>
              </a:lnSpc>
            </a:pPr>
            <a:r>
              <a:rPr lang="zh-CN" altLang="en-US" kern="0" spc="0" dirty="0">
                <a:ln>
                  <a:noFill/>
                  <a:prstDash val="sysDot"/>
                </a:ln>
                <a:solidFill>
                  <a:schemeClr val="tx1">
                    <a:lumMod val="85000"/>
                    <a:lumOff val="15000"/>
                  </a:schemeClr>
                </a:solidFill>
                <a:latin typeface="+mn-ea"/>
                <a:ea typeface="+mn-ea"/>
                <a:sym typeface="+mn-ea"/>
              </a:rPr>
              <a:t>细胞色素</a:t>
            </a:r>
            <a:r>
              <a:rPr lang="en-US" altLang="zh-CN" kern="0" spc="0" dirty="0">
                <a:ln>
                  <a:noFill/>
                  <a:prstDash val="sysDot"/>
                </a:ln>
                <a:solidFill>
                  <a:schemeClr val="tx1">
                    <a:lumMod val="85000"/>
                    <a:lumOff val="15000"/>
                  </a:schemeClr>
                </a:solidFill>
                <a:latin typeface="+mn-ea"/>
                <a:ea typeface="+mn-ea"/>
                <a:sym typeface="+mn-ea"/>
              </a:rPr>
              <a:t>450</a:t>
            </a:r>
            <a:endParaRPr lang="en-US" altLang="zh-CN" kern="0" spc="0" dirty="0">
              <a:ln>
                <a:noFill/>
                <a:prstDash val="sysDot"/>
              </a:ln>
              <a:solidFill>
                <a:schemeClr val="tx1">
                  <a:lumMod val="85000"/>
                  <a:lumOff val="15000"/>
                </a:schemeClr>
              </a:solidFill>
              <a:latin typeface="+mn-ea"/>
              <a:ea typeface="+mn-ea"/>
              <a:sym typeface="+mn-e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197091" y="4534762"/>
            <a:ext cx="1849118" cy="566316"/>
            <a:chOff x="2988659" y="2478922"/>
            <a:chExt cx="6214680" cy="1903326"/>
          </a:xfrm>
          <a:solidFill>
            <a:schemeClr val="accent1"/>
          </a:solidFill>
        </p:grpSpPr>
        <p:grpSp>
          <p:nvGrpSpPr>
            <p:cNvPr id="8" name="íṥḷïďe"/>
            <p:cNvGrpSpPr/>
            <p:nvPr/>
          </p:nvGrpSpPr>
          <p:grpSpPr>
            <a:xfrm>
              <a:off x="2988659" y="2478922"/>
              <a:ext cx="1901066" cy="1903326"/>
              <a:chOff x="1735138" y="2095500"/>
              <a:chExt cx="2667000" cy="2670175"/>
            </a:xfrm>
            <a:grpFill/>
          </p:grpSpPr>
          <p:sp>
            <p:nvSpPr>
              <p:cNvPr id="9"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10"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6"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9"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30" name="iṧľïḑé"/>
            <p:cNvGrpSpPr/>
            <p:nvPr/>
          </p:nvGrpSpPr>
          <p:grpSpPr>
            <a:xfrm>
              <a:off x="5388759" y="2716555"/>
              <a:ext cx="3612029" cy="965242"/>
              <a:chOff x="5102226" y="2428875"/>
              <a:chExt cx="5067300" cy="1354138"/>
            </a:xfrm>
            <a:grpFill/>
          </p:grpSpPr>
          <p:sp>
            <p:nvSpPr>
              <p:cNvPr id="31"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3"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4"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
        <p:nvSpPr>
          <p:cNvPr id="2" name="文本框 1"/>
          <p:cNvSpPr txBox="1"/>
          <p:nvPr/>
        </p:nvSpPr>
        <p:spPr>
          <a:xfrm>
            <a:off x="151130" y="904558"/>
            <a:ext cx="5080000" cy="337185"/>
          </a:xfrm>
          <a:prstGeom prst="rect">
            <a:avLst/>
          </a:prstGeom>
        </p:spPr>
        <p:txBody>
          <a:bodyPr>
            <a:spAutoFit/>
          </a:bodyPr>
          <a:p>
            <a:pPr marL="0" indent="0">
              <a:spcBef>
                <a:spcPct val="0"/>
              </a:spcBef>
              <a:spcAft>
                <a:spcPts val="800"/>
              </a:spcAft>
            </a:pPr>
            <a:r>
              <a:rPr lang="en-US" altLang="zh-CN" sz="1600" i="0">
                <a:solidFill>
                  <a:srgbClr val="222222"/>
                </a:solidFill>
                <a:latin typeface="Merriweather Sans"/>
                <a:ea typeface="Merriweather Sans"/>
              </a:rPr>
              <a:t>dioxygenase </a:t>
            </a:r>
            <a:endParaRPr lang="en-US" altLang="zh-CN" sz="1600" i="0">
              <a:solidFill>
                <a:srgbClr val="222222"/>
              </a:solidFill>
              <a:latin typeface="Merriweather Sans"/>
              <a:ea typeface="Merriweather Sans"/>
            </a:endParaRPr>
          </a:p>
        </p:txBody>
      </p:sp>
      <p:sp>
        <p:nvSpPr>
          <p:cNvPr id="4" name="文本框 3"/>
          <p:cNvSpPr txBox="1"/>
          <p:nvPr/>
        </p:nvSpPr>
        <p:spPr>
          <a:xfrm>
            <a:off x="0" y="1503045"/>
            <a:ext cx="4565650" cy="1060450"/>
          </a:xfrm>
          <a:prstGeom prst="rect">
            <a:avLst/>
          </a:prstGeom>
        </p:spPr>
        <p:txBody>
          <a:bodyPr wrap="square">
            <a:spAutoFit/>
          </a:bodyPr>
          <a:p>
            <a:pPr marL="0" algn="l">
              <a:lnSpc>
                <a:spcPct val="150000"/>
              </a:lnSpc>
              <a:buClrTx/>
              <a:buSzTx/>
              <a:buFontTx/>
            </a:pPr>
            <a:r>
              <a:rPr lang="zh-CN" altLang="en-US" sz="1400" b="0" i="0"/>
              <a:t>来自NAD(P)H的电子通过NAD(P)H-铁氧还蛋白还原酶(FDR)和铁氧还蛋白(FDX)转移至双加氧酶，以催化分子氧插入底物中</a:t>
            </a:r>
            <a:endParaRPr lang="zh-CN" altLang="en-US" sz="1400" b="0" i="0"/>
          </a:p>
        </p:txBody>
      </p:sp>
      <p:sp>
        <p:nvSpPr>
          <p:cNvPr id="5" name="文本框 4"/>
          <p:cNvSpPr txBox="1"/>
          <p:nvPr/>
        </p:nvSpPr>
        <p:spPr>
          <a:xfrm>
            <a:off x="44450" y="2511425"/>
            <a:ext cx="4623435" cy="2030095"/>
          </a:xfrm>
          <a:prstGeom prst="rect">
            <a:avLst/>
          </a:prstGeom>
        </p:spPr>
        <p:txBody>
          <a:bodyPr wrap="square">
            <a:spAutoFit/>
          </a:bodyPr>
          <a:p>
            <a:pPr marL="0" algn="l">
              <a:lnSpc>
                <a:spcPct val="150000"/>
              </a:lnSpc>
              <a:buClrTx/>
              <a:buSzTx/>
              <a:buFontTx/>
            </a:pPr>
            <a:r>
              <a:rPr lang="zh-CN" altLang="en-US" sz="1400" b="0" i="0"/>
              <a:t>在侧向双氧化中，芳环的羟基化发生在碳原子 1,2 或 2,3 或 3,4 上，这类似于之前描述的其他芳香族化合物（如联苯、萘和多环芳烃 (PAH)）的降解途径。</a:t>
            </a:r>
            <a:endParaRPr lang="zh-CN" altLang="en-US" sz="1400" b="0" i="0"/>
          </a:p>
          <a:p>
            <a:pPr marL="0" algn="l">
              <a:lnSpc>
                <a:spcPct val="150000"/>
              </a:lnSpc>
              <a:buClrTx/>
              <a:buSzTx/>
              <a:buFontTx/>
            </a:pPr>
            <a:r>
              <a:rPr lang="zh-CN" altLang="en-US" sz="1400" b="0" i="0"/>
              <a:t>在角双氧化的情况下，发生在醚桥（4, 4a）附近的碳原子上，这基本上导致平面结构的彻底破坏，从而导致化合物毒性的急剧降低。</a:t>
            </a:r>
            <a:endParaRPr lang="zh-CN" altLang="en-US" sz="1400" b="0" i="0"/>
          </a:p>
        </p:txBody>
      </p:sp>
      <p:pic>
        <p:nvPicPr>
          <p:cNvPr id="25" name="图片 24" descr="91b1e11c-843a-45d8-af23-faa8b3500e6e"/>
          <p:cNvPicPr>
            <a:picLocks noChangeAspect="1"/>
          </p:cNvPicPr>
          <p:nvPr/>
        </p:nvPicPr>
        <p:blipFill>
          <a:blip r:embed="rId1"/>
          <a:stretch>
            <a:fillRect/>
          </a:stretch>
        </p:blipFill>
        <p:spPr>
          <a:xfrm>
            <a:off x="5152390" y="768985"/>
            <a:ext cx="3044825" cy="3688080"/>
          </a:xfrm>
          <a:prstGeom prst="rect">
            <a:avLst/>
          </a:prstGeom>
        </p:spPr>
      </p:pic>
      <p:sp>
        <p:nvSpPr>
          <p:cNvPr id="38" name="矩形 37"/>
          <p:cNvSpPr/>
          <p:nvPr/>
        </p:nvSpPr>
        <p:spPr bwMode="auto">
          <a:xfrm>
            <a:off x="151093" y="59557"/>
            <a:ext cx="1424940"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DESIGN</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197091" y="4534762"/>
            <a:ext cx="1849118" cy="566316"/>
            <a:chOff x="2988659" y="2478922"/>
            <a:chExt cx="6214680" cy="1903326"/>
          </a:xfrm>
          <a:solidFill>
            <a:schemeClr val="accent1"/>
          </a:solidFill>
        </p:grpSpPr>
        <p:grpSp>
          <p:nvGrpSpPr>
            <p:cNvPr id="8" name="íṥḷïďe"/>
            <p:cNvGrpSpPr/>
            <p:nvPr/>
          </p:nvGrpSpPr>
          <p:grpSpPr>
            <a:xfrm>
              <a:off x="2988659" y="2478922"/>
              <a:ext cx="1901066" cy="1903326"/>
              <a:chOff x="1735138" y="2095500"/>
              <a:chExt cx="2667000" cy="2670175"/>
            </a:xfrm>
            <a:grpFill/>
          </p:grpSpPr>
          <p:sp>
            <p:nvSpPr>
              <p:cNvPr id="9"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10"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6"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9"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30" name="iṧľïḑé"/>
            <p:cNvGrpSpPr/>
            <p:nvPr/>
          </p:nvGrpSpPr>
          <p:grpSpPr>
            <a:xfrm>
              <a:off x="5388759" y="2716555"/>
              <a:ext cx="3612029" cy="965242"/>
              <a:chOff x="5102226" y="2428875"/>
              <a:chExt cx="5067300" cy="1354138"/>
            </a:xfrm>
            <a:grpFill/>
          </p:grpSpPr>
          <p:sp>
            <p:nvSpPr>
              <p:cNvPr id="31"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3"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4"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pic>
        <p:nvPicPr>
          <p:cNvPr id="4" name="图片 3"/>
          <p:cNvPicPr/>
          <p:nvPr/>
        </p:nvPicPr>
        <p:blipFill>
          <a:blip r:embed="rId1"/>
          <a:stretch>
            <a:fillRect/>
          </a:stretch>
        </p:blipFill>
        <p:spPr>
          <a:xfrm>
            <a:off x="717550" y="1263015"/>
            <a:ext cx="4057650" cy="3181350"/>
          </a:xfrm>
          <a:prstGeom prst="rect">
            <a:avLst/>
          </a:prstGeom>
        </p:spPr>
      </p:pic>
      <p:sp>
        <p:nvSpPr>
          <p:cNvPr id="2" name="文本框 1"/>
          <p:cNvSpPr txBox="1"/>
          <p:nvPr/>
        </p:nvSpPr>
        <p:spPr>
          <a:xfrm>
            <a:off x="5412740" y="1233805"/>
            <a:ext cx="3048000" cy="1337945"/>
          </a:xfrm>
          <a:prstGeom prst="rect">
            <a:avLst/>
          </a:prstGeom>
          <a:noFill/>
        </p:spPr>
        <p:txBody>
          <a:bodyPr wrap="square" rtlCol="0">
            <a:spAutoFit/>
          </a:bodyPr>
          <a:p>
            <a:pPr algn="l">
              <a:lnSpc>
                <a:spcPct val="150000"/>
              </a:lnSpc>
              <a:buClrTx/>
              <a:buSzTx/>
              <a:buFontTx/>
            </a:pPr>
            <a:r>
              <a:rPr lang="zh-CN" altLang="en-US"/>
              <a:t>对其蛋白结构进行分析，发现口袋对多氯取代的二噁英对接效果不好，难以降解</a:t>
            </a:r>
            <a:endParaRPr lang="zh-CN" altLang="en-US"/>
          </a:p>
        </p:txBody>
      </p:sp>
      <p:pic>
        <p:nvPicPr>
          <p:cNvPr id="25" name="图片 24" descr="1-s2.0-S0022283605006145-gr9"/>
          <p:cNvPicPr>
            <a:picLocks noChangeAspect="1"/>
          </p:cNvPicPr>
          <p:nvPr/>
        </p:nvPicPr>
        <p:blipFill>
          <a:blip r:embed="rId2"/>
          <a:srcRect b="66123"/>
          <a:stretch>
            <a:fillRect/>
          </a:stretch>
        </p:blipFill>
        <p:spPr>
          <a:xfrm>
            <a:off x="5283835" y="2359660"/>
            <a:ext cx="2529840" cy="2446020"/>
          </a:xfrm>
          <a:prstGeom prst="rect">
            <a:avLst/>
          </a:prstGeom>
        </p:spPr>
      </p:pic>
      <p:sp>
        <p:nvSpPr>
          <p:cNvPr id="27" name="矩形 26"/>
          <p:cNvSpPr/>
          <p:nvPr/>
        </p:nvSpPr>
        <p:spPr bwMode="auto">
          <a:xfrm>
            <a:off x="151093" y="59557"/>
            <a:ext cx="1424940"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DESIGN</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sp>
        <p:nvSpPr>
          <p:cNvPr id="3" name="文本框 2"/>
          <p:cNvSpPr txBox="1"/>
          <p:nvPr/>
        </p:nvSpPr>
        <p:spPr>
          <a:xfrm>
            <a:off x="335915" y="4743450"/>
            <a:ext cx="2781300" cy="300990"/>
          </a:xfrm>
          <a:prstGeom prst="rect">
            <a:avLst/>
          </a:prstGeom>
          <a:noFill/>
        </p:spPr>
        <p:txBody>
          <a:bodyPr wrap="square" rtlCol="0">
            <a:noAutofit/>
          </a:bodyPr>
          <a:p>
            <a:r>
              <a:rPr lang="en-US" altLang="zh-CN" sz="1200"/>
              <a:t>[1]JMB.351,355-370(2005)</a:t>
            </a:r>
            <a:endParaRPr lang="en-US" altLang="zh-CN" sz="12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8540818" y="270124"/>
            <a:ext cx="374582" cy="151054"/>
            <a:chOff x="5829440" y="603315"/>
            <a:chExt cx="490908" cy="197963"/>
          </a:xfrm>
        </p:grpSpPr>
        <p:sp>
          <p:nvSpPr>
            <p:cNvPr id="12" name="椭圆 11"/>
            <p:cNvSpPr/>
            <p:nvPr>
              <p:custDataLst>
                <p:tags r:id="rId2"/>
              </p:custDataLst>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custDataLst>
                <p:tags r:id="rId3"/>
              </p:custDataLst>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custDataLst>
              <p:tags r:id="rId4"/>
            </p:custDataLst>
          </p:nvPr>
        </p:nvGrpSpPr>
        <p:grpSpPr>
          <a:xfrm>
            <a:off x="7197091" y="4534762"/>
            <a:ext cx="1849118" cy="566316"/>
            <a:chOff x="2988659" y="2478922"/>
            <a:chExt cx="6214680" cy="1903326"/>
          </a:xfrm>
          <a:solidFill>
            <a:schemeClr val="accent1"/>
          </a:solidFill>
        </p:grpSpPr>
        <p:grpSp>
          <p:nvGrpSpPr>
            <p:cNvPr id="8" name="íṥḷïďe"/>
            <p:cNvGrpSpPr/>
            <p:nvPr/>
          </p:nvGrpSpPr>
          <p:grpSpPr>
            <a:xfrm>
              <a:off x="2988659" y="2478922"/>
              <a:ext cx="1901066" cy="1903326"/>
              <a:chOff x="1735138" y="2095500"/>
              <a:chExt cx="2667000" cy="2670175"/>
            </a:xfrm>
            <a:grpFill/>
          </p:grpSpPr>
          <p:sp>
            <p:nvSpPr>
              <p:cNvPr id="9" name="îśḷídè"/>
              <p:cNvSpPr/>
              <p:nvPr>
                <p:custDataLst>
                  <p:tags r:id="rId5"/>
                </p:custDataLst>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10" name="íšḷîḋe"/>
              <p:cNvSpPr/>
              <p:nvPr>
                <p:custDataLst>
                  <p:tags r:id="rId6"/>
                </p:custDataLst>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4" name="îŝľïḋe"/>
              <p:cNvSpPr/>
              <p:nvPr>
                <p:custDataLst>
                  <p:tags r:id="rId7"/>
                </p:custDataLst>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iṩļïḍé"/>
              <p:cNvSpPr/>
              <p:nvPr>
                <p:custDataLst>
                  <p:tags r:id="rId8"/>
                </p:custDataLst>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işľidê"/>
              <p:cNvSpPr/>
              <p:nvPr>
                <p:custDataLst>
                  <p:tags r:id="rId9"/>
                </p:custDataLst>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ïṡľíḓê"/>
              <p:cNvSpPr/>
              <p:nvPr>
                <p:custDataLst>
                  <p:tags r:id="rId10"/>
                </p:custDataLst>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îsḷiḑe"/>
              <p:cNvSpPr/>
              <p:nvPr>
                <p:custDataLst>
                  <p:tags r:id="rId11"/>
                </p:custDataLst>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íSļíḋê"/>
              <p:cNvSpPr/>
              <p:nvPr>
                <p:custDataLst>
                  <p:tags r:id="rId12"/>
                </p:custDataLst>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îś1íḑé"/>
              <p:cNvSpPr/>
              <p:nvPr>
                <p:custDataLst>
                  <p:tags r:id="rId13"/>
                </p:custDataLst>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1" name="íŝḻide"/>
              <p:cNvSpPr/>
              <p:nvPr>
                <p:custDataLst>
                  <p:tags r:id="rId14"/>
                </p:custDataLst>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2" name="ï$ḷïḑê"/>
              <p:cNvSpPr/>
              <p:nvPr>
                <p:custDataLst>
                  <p:tags r:id="rId15"/>
                </p:custDataLst>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3" name="îśḻîde"/>
              <p:cNvSpPr/>
              <p:nvPr>
                <p:custDataLst>
                  <p:tags r:id="rId16"/>
                </p:custDataLst>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íşḻíḑè"/>
              <p:cNvSpPr/>
              <p:nvPr>
                <p:custDataLst>
                  <p:tags r:id="rId17"/>
                </p:custDataLst>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6" name="iṧḷíḍê"/>
              <p:cNvSpPr/>
              <p:nvPr>
                <p:custDataLst>
                  <p:tags r:id="rId18"/>
                </p:custDataLst>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9" name="ïṥḷïďe"/>
            <p:cNvSpPr/>
            <p:nvPr>
              <p:custDataLst>
                <p:tags r:id="rId19"/>
              </p:custDataLst>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30" name="iṧľïḑé"/>
            <p:cNvGrpSpPr/>
            <p:nvPr/>
          </p:nvGrpSpPr>
          <p:grpSpPr>
            <a:xfrm>
              <a:off x="5388759" y="2716555"/>
              <a:ext cx="3612029" cy="965242"/>
              <a:chOff x="5102226" y="2428875"/>
              <a:chExt cx="5067300" cy="1354138"/>
            </a:xfrm>
            <a:grpFill/>
          </p:grpSpPr>
          <p:sp>
            <p:nvSpPr>
              <p:cNvPr id="31" name="iṥ1îdè"/>
              <p:cNvSpPr/>
              <p:nvPr>
                <p:custDataLst>
                  <p:tags r:id="rId20"/>
                </p:custDataLst>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íṥľîḓê"/>
              <p:cNvSpPr/>
              <p:nvPr>
                <p:custDataLst>
                  <p:tags r:id="rId21"/>
                </p:custDataLst>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3" name="is1ïdé"/>
              <p:cNvSpPr/>
              <p:nvPr>
                <p:custDataLst>
                  <p:tags r:id="rId22"/>
                </p:custDataLst>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4" name="îS1îdè"/>
              <p:cNvSpPr/>
              <p:nvPr>
                <p:custDataLst>
                  <p:tags r:id="rId23"/>
                </p:custDataLst>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
        <p:nvSpPr>
          <p:cNvPr id="49" name="矩形 48"/>
          <p:cNvSpPr/>
          <p:nvPr>
            <p:custDataLst>
              <p:tags r:id="rId24"/>
            </p:custDataLst>
          </p:nvPr>
        </p:nvSpPr>
        <p:spPr>
          <a:xfrm>
            <a:off x="2023745" y="2131695"/>
            <a:ext cx="1849120" cy="5619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nSpc>
                <a:spcPct val="150000"/>
              </a:lnSpc>
            </a:pPr>
            <a:r>
              <a:rPr lang="zh-CN" altLang="en-US" kern="0" spc="0" dirty="0">
                <a:ln>
                  <a:noFill/>
                  <a:prstDash val="sysDot"/>
                </a:ln>
                <a:solidFill>
                  <a:schemeClr val="tx1">
                    <a:lumMod val="85000"/>
                    <a:lumOff val="15000"/>
                  </a:schemeClr>
                </a:solidFill>
                <a:latin typeface="+mn-ea"/>
                <a:ea typeface="+mn-ea"/>
                <a:sym typeface="+mn-ea"/>
              </a:rPr>
              <a:t>厌氧细菌脱氯</a:t>
            </a:r>
            <a:endParaRPr lang="zh-CN" altLang="en-US" kern="0" spc="0" dirty="0">
              <a:ln>
                <a:noFill/>
                <a:prstDash val="sysDot"/>
              </a:ln>
              <a:solidFill>
                <a:schemeClr val="tx1">
                  <a:lumMod val="85000"/>
                  <a:lumOff val="15000"/>
                </a:schemeClr>
              </a:solidFill>
              <a:latin typeface="+mn-ea"/>
              <a:ea typeface="+mn-ea"/>
              <a:sym typeface="+mn-ea"/>
            </a:endParaRPr>
          </a:p>
        </p:txBody>
      </p:sp>
      <p:sp>
        <p:nvSpPr>
          <p:cNvPr id="50" name="矩形 49"/>
          <p:cNvSpPr/>
          <p:nvPr>
            <p:custDataLst>
              <p:tags r:id="rId25"/>
            </p:custDataLst>
          </p:nvPr>
        </p:nvSpPr>
        <p:spPr>
          <a:xfrm>
            <a:off x="4546600" y="1685290"/>
            <a:ext cx="2762885" cy="5264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nSpc>
                <a:spcPct val="150000"/>
              </a:lnSpc>
            </a:pPr>
            <a:r>
              <a:rPr lang="zh-CN" altLang="en-US" kern="0" spc="0" dirty="0">
                <a:ln>
                  <a:noFill/>
                  <a:prstDash val="sysDot"/>
                </a:ln>
                <a:solidFill>
                  <a:schemeClr val="tx1">
                    <a:lumMod val="85000"/>
                    <a:lumOff val="15000"/>
                  </a:schemeClr>
                </a:solidFill>
                <a:latin typeface="+mn-ea"/>
                <a:ea typeface="+mn-ea"/>
                <a:sym typeface="+mn-ea"/>
              </a:rPr>
              <a:t>真菌运用木质素酶</a:t>
            </a:r>
            <a:endParaRPr lang="zh-CN" altLang="en-US" kern="0" spc="0" dirty="0">
              <a:ln>
                <a:noFill/>
                <a:prstDash val="sysDot"/>
              </a:ln>
              <a:solidFill>
                <a:schemeClr val="tx1">
                  <a:lumMod val="85000"/>
                  <a:lumOff val="15000"/>
                </a:schemeClr>
              </a:solidFill>
              <a:latin typeface="+mn-ea"/>
              <a:ea typeface="+mn-ea"/>
              <a:sym typeface="+mn-ea"/>
            </a:endParaRPr>
          </a:p>
        </p:txBody>
      </p:sp>
      <p:sp>
        <p:nvSpPr>
          <p:cNvPr id="51" name="矩形 50"/>
          <p:cNvSpPr/>
          <p:nvPr>
            <p:custDataLst>
              <p:tags r:id="rId26"/>
            </p:custDataLst>
          </p:nvPr>
        </p:nvSpPr>
        <p:spPr>
          <a:xfrm>
            <a:off x="1431433" y="1553518"/>
            <a:ext cx="654624" cy="578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b"/>
          <a:p>
            <a:r>
              <a:rPr lang="en-US" altLang="zh-CN" sz="2800" b="1" kern="0" dirty="0">
                <a:solidFill>
                  <a:schemeClr val="accent1">
                    <a:lumMod val="70000"/>
                    <a:lumOff val="30000"/>
                  </a:schemeClr>
                </a:solidFill>
                <a:cs typeface="+mn-lt"/>
              </a:rPr>
              <a:t>02</a:t>
            </a:r>
            <a:endParaRPr lang="en-US" altLang="zh-CN" sz="2800" b="1" kern="0" dirty="0">
              <a:solidFill>
                <a:schemeClr val="accent1">
                  <a:lumMod val="70000"/>
                  <a:lumOff val="30000"/>
                </a:schemeClr>
              </a:solidFill>
              <a:cs typeface="+mn-lt"/>
            </a:endParaRPr>
          </a:p>
        </p:txBody>
      </p:sp>
      <p:sp>
        <p:nvSpPr>
          <p:cNvPr id="52" name="矩形 51"/>
          <p:cNvSpPr/>
          <p:nvPr>
            <p:custDataLst>
              <p:tags r:id="rId27"/>
            </p:custDataLst>
          </p:nvPr>
        </p:nvSpPr>
        <p:spPr>
          <a:xfrm>
            <a:off x="151130" y="3348355"/>
            <a:ext cx="2350135" cy="9632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nSpc>
                <a:spcPct val="150000"/>
              </a:lnSpc>
            </a:pPr>
            <a:r>
              <a:rPr lang="zh-CN" altLang="en-US" kern="0" spc="0" dirty="0">
                <a:ln>
                  <a:noFill/>
                  <a:prstDash val="sysDot"/>
                </a:ln>
                <a:solidFill>
                  <a:schemeClr val="tx1">
                    <a:lumMod val="85000"/>
                    <a:lumOff val="15000"/>
                  </a:schemeClr>
                </a:solidFill>
                <a:latin typeface="+mn-ea"/>
                <a:ea typeface="+mn-ea"/>
                <a:sym typeface="+mn-ea"/>
              </a:rPr>
              <a:t>需氧细菌利用双氧化酶</a:t>
            </a:r>
            <a:endParaRPr lang="zh-CN" altLang="en-US" kern="0" spc="0" dirty="0">
              <a:ln>
                <a:noFill/>
                <a:prstDash val="sysDot"/>
              </a:ln>
              <a:solidFill>
                <a:schemeClr val="tx1">
                  <a:lumMod val="85000"/>
                  <a:lumOff val="15000"/>
                </a:schemeClr>
              </a:solidFill>
              <a:latin typeface="+mn-ea"/>
              <a:ea typeface="+mn-ea"/>
              <a:sym typeface="+mn-ea"/>
            </a:endParaRPr>
          </a:p>
        </p:txBody>
      </p:sp>
      <p:sp>
        <p:nvSpPr>
          <p:cNvPr id="53" name="矩形 52"/>
          <p:cNvSpPr/>
          <p:nvPr>
            <p:custDataLst>
              <p:tags r:id="rId28"/>
            </p:custDataLst>
          </p:nvPr>
        </p:nvSpPr>
        <p:spPr>
          <a:xfrm>
            <a:off x="117983" y="2770178"/>
            <a:ext cx="654624" cy="578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b"/>
          <a:p>
            <a:r>
              <a:rPr lang="en-US" altLang="zh-CN" sz="2800" b="1" kern="0" dirty="0">
                <a:solidFill>
                  <a:schemeClr val="accent1">
                    <a:lumMod val="40000"/>
                    <a:lumOff val="60000"/>
                  </a:schemeClr>
                </a:solidFill>
                <a:cs typeface="+mn-lt"/>
              </a:rPr>
              <a:t>01</a:t>
            </a:r>
            <a:endParaRPr lang="en-US" altLang="zh-CN" sz="2800" b="1" kern="0" dirty="0">
              <a:solidFill>
                <a:schemeClr val="accent1">
                  <a:lumMod val="40000"/>
                  <a:lumOff val="60000"/>
                </a:schemeClr>
              </a:solidFill>
              <a:cs typeface="+mn-lt"/>
            </a:endParaRPr>
          </a:p>
        </p:txBody>
      </p:sp>
      <p:sp>
        <p:nvSpPr>
          <p:cNvPr id="54" name="矩形 53"/>
          <p:cNvSpPr/>
          <p:nvPr>
            <p:custDataLst>
              <p:tags r:id="rId29"/>
            </p:custDataLst>
          </p:nvPr>
        </p:nvSpPr>
        <p:spPr>
          <a:xfrm>
            <a:off x="4250335" y="978953"/>
            <a:ext cx="654624" cy="578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b"/>
          <a:p>
            <a:r>
              <a:rPr lang="en-US" altLang="zh-CN" sz="2800" b="1" kern="0" dirty="0">
                <a:solidFill>
                  <a:schemeClr val="accent1">
                    <a:lumMod val="70000"/>
                    <a:lumOff val="30000"/>
                  </a:schemeClr>
                </a:solidFill>
                <a:cs typeface="+mn-lt"/>
              </a:rPr>
              <a:t>03</a:t>
            </a:r>
            <a:endParaRPr lang="en-US" altLang="zh-CN" sz="2800" b="1" kern="0" dirty="0">
              <a:solidFill>
                <a:schemeClr val="accent1">
                  <a:lumMod val="70000"/>
                  <a:lumOff val="30000"/>
                </a:schemeClr>
              </a:solidFill>
              <a:cs typeface="+mn-lt"/>
            </a:endParaRPr>
          </a:p>
        </p:txBody>
      </p:sp>
      <p:sp>
        <p:nvSpPr>
          <p:cNvPr id="55" name="任意多边形: 形状 8"/>
          <p:cNvSpPr/>
          <p:nvPr>
            <p:custDataLst>
              <p:tags r:id="rId30"/>
            </p:custDataLst>
          </p:nvPr>
        </p:nvSpPr>
        <p:spPr>
          <a:xfrm>
            <a:off x="2092884" y="2468030"/>
            <a:ext cx="4969220" cy="2318546"/>
          </a:xfrm>
          <a:custGeom>
            <a:avLst/>
            <a:gdLst>
              <a:gd name="connsiteX0" fmla="*/ 2484360 w 4968848"/>
              <a:gd name="connsiteY0" fmla="*/ 0 h 2318615"/>
              <a:gd name="connsiteX1" fmla="*/ 4965501 w 4968848"/>
              <a:gd name="connsiteY1" fmla="*/ 2253065 h 2318615"/>
              <a:gd name="connsiteX2" fmla="*/ 4968849 w 4968848"/>
              <a:gd name="connsiteY2" fmla="*/ 2318616 h 2318615"/>
              <a:gd name="connsiteX3" fmla="*/ 3839676 w 4968848"/>
              <a:gd name="connsiteY3" fmla="*/ 2318616 h 2318615"/>
              <a:gd name="connsiteX4" fmla="*/ 3833366 w 4968848"/>
              <a:gd name="connsiteY4" fmla="*/ 2192537 h 2318615"/>
              <a:gd name="connsiteX5" fmla="*/ 2122221 w 4968848"/>
              <a:gd name="connsiteY5" fmla="*/ 638637 h 2318615"/>
              <a:gd name="connsiteX6" fmla="*/ 410819 w 4968848"/>
              <a:gd name="connsiteY6" fmla="*/ 2192537 h 2318615"/>
              <a:gd name="connsiteX7" fmla="*/ 404509 w 4968848"/>
              <a:gd name="connsiteY7" fmla="*/ 2318616 h 2318615"/>
              <a:gd name="connsiteX8" fmla="*/ 0 w 4968848"/>
              <a:gd name="connsiteY8" fmla="*/ 2318616 h 2318615"/>
              <a:gd name="connsiteX9" fmla="*/ 3348 w 4968848"/>
              <a:gd name="connsiteY9" fmla="*/ 2253065 h 2318615"/>
              <a:gd name="connsiteX10" fmla="*/ 2484360 w 4968848"/>
              <a:gd name="connsiteY10" fmla="*/ 0 h 231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8848" h="2318615">
                <a:moveTo>
                  <a:pt x="2484360" y="0"/>
                </a:moveTo>
                <a:cubicBezTo>
                  <a:pt x="3775671" y="0"/>
                  <a:pt x="4837747" y="987511"/>
                  <a:pt x="4965501" y="2253065"/>
                </a:cubicBezTo>
                <a:lnTo>
                  <a:pt x="4968849" y="2318616"/>
                </a:lnTo>
                <a:lnTo>
                  <a:pt x="3839676" y="2318616"/>
                </a:lnTo>
                <a:lnTo>
                  <a:pt x="3833366" y="2192537"/>
                </a:lnTo>
                <a:cubicBezTo>
                  <a:pt x="3745278" y="1319772"/>
                  <a:pt x="3012758" y="638637"/>
                  <a:pt x="2122221" y="638637"/>
                </a:cubicBezTo>
                <a:cubicBezTo>
                  <a:pt x="1231684" y="638637"/>
                  <a:pt x="498907" y="1319772"/>
                  <a:pt x="410819" y="2192537"/>
                </a:cubicBezTo>
                <a:lnTo>
                  <a:pt x="404509" y="2318616"/>
                </a:lnTo>
                <a:lnTo>
                  <a:pt x="0" y="2318616"/>
                </a:lnTo>
                <a:lnTo>
                  <a:pt x="3348" y="2253065"/>
                </a:lnTo>
                <a:cubicBezTo>
                  <a:pt x="130973" y="987511"/>
                  <a:pt x="1193049" y="0"/>
                  <a:pt x="2484360" y="0"/>
                </a:cubicBezTo>
              </a:path>
            </a:pathLst>
          </a:custGeom>
          <a:solidFill>
            <a:schemeClr val="accent1">
              <a:alpha val="75000"/>
            </a:schemeClr>
          </a:solidFill>
          <a:ln w="12856" cap="flat">
            <a:noFill/>
            <a:prstDash val="solid"/>
            <a:miter/>
          </a:ln>
        </p:spPr>
        <p:txBody>
          <a:bodyPr rtlCol="0" anchor="ctr"/>
          <a:p>
            <a:endParaRPr lang="zh-CN" altLang="en-US"/>
          </a:p>
        </p:txBody>
      </p:sp>
      <p:sp>
        <p:nvSpPr>
          <p:cNvPr id="56" name="任意多边形: 形状 10"/>
          <p:cNvSpPr/>
          <p:nvPr>
            <p:custDataLst>
              <p:tags r:id="rId31"/>
            </p:custDataLst>
          </p:nvPr>
        </p:nvSpPr>
        <p:spPr>
          <a:xfrm>
            <a:off x="2092884" y="2468030"/>
            <a:ext cx="4033800" cy="2318546"/>
          </a:xfrm>
          <a:custGeom>
            <a:avLst/>
            <a:gdLst>
              <a:gd name="connsiteX0" fmla="*/ 2484360 w 4033495"/>
              <a:gd name="connsiteY0" fmla="*/ 0 h 2318615"/>
              <a:gd name="connsiteX1" fmla="*/ 3850623 w 4033495"/>
              <a:gd name="connsiteY1" fmla="*/ 409789 h 2318615"/>
              <a:gd name="connsiteX2" fmla="*/ 3948112 w 4033495"/>
              <a:gd name="connsiteY2" fmla="*/ 482294 h 2318615"/>
              <a:gd name="connsiteX3" fmla="*/ 4033495 w 4033495"/>
              <a:gd name="connsiteY3" fmla="*/ 1170383 h 2318615"/>
              <a:gd name="connsiteX4" fmla="*/ 3420744 w 4033495"/>
              <a:gd name="connsiteY4" fmla="*/ 1236964 h 2318615"/>
              <a:gd name="connsiteX5" fmla="*/ 3388291 w 4033495"/>
              <a:gd name="connsiteY5" fmla="*/ 1198072 h 2318615"/>
              <a:gd name="connsiteX6" fmla="*/ 2122092 w 4033495"/>
              <a:gd name="connsiteY6" fmla="*/ 638637 h 2318615"/>
              <a:gd name="connsiteX7" fmla="*/ 410948 w 4033495"/>
              <a:gd name="connsiteY7" fmla="*/ 2192537 h 2318615"/>
              <a:gd name="connsiteX8" fmla="*/ 404637 w 4033495"/>
              <a:gd name="connsiteY8" fmla="*/ 2318616 h 2318615"/>
              <a:gd name="connsiteX9" fmla="*/ 0 w 4033495"/>
              <a:gd name="connsiteY9" fmla="*/ 2318616 h 2318615"/>
              <a:gd name="connsiteX10" fmla="*/ 3348 w 4033495"/>
              <a:gd name="connsiteY10" fmla="*/ 2253065 h 2318615"/>
              <a:gd name="connsiteX11" fmla="*/ 2484360 w 4033495"/>
              <a:gd name="connsiteY11" fmla="*/ 0 h 231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3495" h="2318615">
                <a:moveTo>
                  <a:pt x="2484360" y="0"/>
                </a:moveTo>
                <a:cubicBezTo>
                  <a:pt x="2988805" y="0"/>
                  <a:pt x="3458220" y="150677"/>
                  <a:pt x="3850623" y="409789"/>
                </a:cubicBezTo>
                <a:lnTo>
                  <a:pt x="3948112" y="482294"/>
                </a:lnTo>
                <a:lnTo>
                  <a:pt x="4033495" y="1170383"/>
                </a:lnTo>
                <a:lnTo>
                  <a:pt x="3420744" y="1236964"/>
                </a:lnTo>
                <a:lnTo>
                  <a:pt x="3388291" y="1198072"/>
                </a:lnTo>
                <a:cubicBezTo>
                  <a:pt x="3073930" y="854220"/>
                  <a:pt x="2623060" y="638637"/>
                  <a:pt x="2122092" y="638637"/>
                </a:cubicBezTo>
                <a:cubicBezTo>
                  <a:pt x="1231555" y="638637"/>
                  <a:pt x="499036" y="1319772"/>
                  <a:pt x="410948" y="2192537"/>
                </a:cubicBezTo>
                <a:lnTo>
                  <a:pt x="404637" y="2318616"/>
                </a:lnTo>
                <a:lnTo>
                  <a:pt x="0" y="2318616"/>
                </a:lnTo>
                <a:lnTo>
                  <a:pt x="3348" y="2253065"/>
                </a:lnTo>
                <a:cubicBezTo>
                  <a:pt x="130973" y="987511"/>
                  <a:pt x="1193049" y="0"/>
                  <a:pt x="2484360" y="0"/>
                </a:cubicBezTo>
              </a:path>
            </a:pathLst>
          </a:custGeom>
          <a:solidFill>
            <a:schemeClr val="accent1">
              <a:lumMod val="60000"/>
              <a:lumOff val="40000"/>
              <a:alpha val="75000"/>
            </a:schemeClr>
          </a:solidFill>
          <a:ln w="12856" cap="flat">
            <a:noFill/>
            <a:prstDash val="solid"/>
            <a:miter/>
          </a:ln>
        </p:spPr>
        <p:txBody>
          <a:bodyPr rtlCol="0" anchor="ctr"/>
          <a:p>
            <a:endParaRPr lang="zh-CN" altLang="en-US"/>
          </a:p>
        </p:txBody>
      </p:sp>
      <p:sp>
        <p:nvSpPr>
          <p:cNvPr id="57" name="任意多边形: 形状 11"/>
          <p:cNvSpPr/>
          <p:nvPr>
            <p:custDataLst>
              <p:tags r:id="rId32"/>
            </p:custDataLst>
          </p:nvPr>
        </p:nvSpPr>
        <p:spPr>
          <a:xfrm>
            <a:off x="2092884" y="2492797"/>
            <a:ext cx="2415073" cy="2293779"/>
          </a:xfrm>
          <a:custGeom>
            <a:avLst/>
            <a:gdLst>
              <a:gd name="connsiteX0" fmla="*/ 2152099 w 2414945"/>
              <a:gd name="connsiteY0" fmla="*/ 0 h 2293889"/>
              <a:gd name="connsiteX1" fmla="*/ 2414946 w 2414945"/>
              <a:gd name="connsiteY1" fmla="*/ 306504 h 2293889"/>
              <a:gd name="connsiteX2" fmla="*/ 2173091 w 2414945"/>
              <a:gd name="connsiteY2" fmla="*/ 616615 h 2293889"/>
              <a:gd name="connsiteX3" fmla="*/ 2122092 w 2414945"/>
              <a:gd name="connsiteY3" fmla="*/ 613910 h 2293889"/>
              <a:gd name="connsiteX4" fmla="*/ 410948 w 2414945"/>
              <a:gd name="connsiteY4" fmla="*/ 2167811 h 2293889"/>
              <a:gd name="connsiteX5" fmla="*/ 404637 w 2414945"/>
              <a:gd name="connsiteY5" fmla="*/ 2293889 h 2293889"/>
              <a:gd name="connsiteX6" fmla="*/ 0 w 2414945"/>
              <a:gd name="connsiteY6" fmla="*/ 2293889 h 2293889"/>
              <a:gd name="connsiteX7" fmla="*/ 3348 w 2414945"/>
              <a:gd name="connsiteY7" fmla="*/ 2228339 h 2293889"/>
              <a:gd name="connsiteX8" fmla="*/ 2012369 w 2414945"/>
              <a:gd name="connsiteY8" fmla="*/ 20219 h 2293889"/>
              <a:gd name="connsiteX9" fmla="*/ 2152099 w 2414945"/>
              <a:gd name="connsiteY9" fmla="*/ 0 h 2293889"/>
              <a:gd name="connsiteX10" fmla="*/ 2152099 w 2414945"/>
              <a:gd name="connsiteY10" fmla="*/ 0 h 2293889"/>
              <a:gd name="connsiteX11" fmla="*/ 2152099 w 2414945"/>
              <a:gd name="connsiteY11" fmla="*/ 0 h 229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4945" h="2293889">
                <a:moveTo>
                  <a:pt x="2152099" y="0"/>
                </a:moveTo>
                <a:lnTo>
                  <a:pt x="2414946" y="306504"/>
                </a:lnTo>
                <a:lnTo>
                  <a:pt x="2173091" y="616615"/>
                </a:lnTo>
                <a:lnTo>
                  <a:pt x="2122092" y="613910"/>
                </a:lnTo>
                <a:cubicBezTo>
                  <a:pt x="1231555" y="613910"/>
                  <a:pt x="499036" y="1295046"/>
                  <a:pt x="410948" y="2167811"/>
                </a:cubicBezTo>
                <a:lnTo>
                  <a:pt x="404637" y="2293889"/>
                </a:lnTo>
                <a:lnTo>
                  <a:pt x="0" y="2293889"/>
                </a:lnTo>
                <a:lnTo>
                  <a:pt x="3348" y="2228339"/>
                </a:lnTo>
                <a:cubicBezTo>
                  <a:pt x="115132" y="1121059"/>
                  <a:pt x="942179" y="226530"/>
                  <a:pt x="2012369" y="20219"/>
                </a:cubicBezTo>
                <a:lnTo>
                  <a:pt x="2152099" y="0"/>
                </a:lnTo>
                <a:lnTo>
                  <a:pt x="2152099" y="0"/>
                </a:lnTo>
                <a:lnTo>
                  <a:pt x="2152099" y="0"/>
                </a:lnTo>
                <a:close/>
              </a:path>
            </a:pathLst>
          </a:custGeom>
          <a:solidFill>
            <a:schemeClr val="accent1">
              <a:lumMod val="40000"/>
              <a:lumOff val="60000"/>
              <a:alpha val="75000"/>
            </a:schemeClr>
          </a:solidFill>
          <a:ln w="12856" cap="flat">
            <a:noFill/>
            <a:prstDash val="solid"/>
            <a:miter/>
          </a:ln>
        </p:spPr>
        <p:txBody>
          <a:bodyPr rtlCol="0" anchor="ctr"/>
          <a:p>
            <a:endParaRPr lang="zh-CN" altLang="en-US"/>
          </a:p>
        </p:txBody>
      </p:sp>
      <p:sp>
        <p:nvSpPr>
          <p:cNvPr id="58" name="任意多边形: 形状 12"/>
          <p:cNvSpPr/>
          <p:nvPr>
            <p:custDataLst>
              <p:tags r:id="rId33"/>
            </p:custDataLst>
          </p:nvPr>
        </p:nvSpPr>
        <p:spPr>
          <a:xfrm>
            <a:off x="2092884" y="3165309"/>
            <a:ext cx="1022421" cy="1621268"/>
          </a:xfrm>
          <a:custGeom>
            <a:avLst/>
            <a:gdLst>
              <a:gd name="connsiteX0" fmla="*/ 759564 w 1022539"/>
              <a:gd name="connsiteY0" fmla="*/ 0 h 1620867"/>
              <a:gd name="connsiteX1" fmla="*/ 990859 w 1022539"/>
              <a:gd name="connsiteY1" fmla="*/ 0 h 1620867"/>
              <a:gd name="connsiteX2" fmla="*/ 1022540 w 1022539"/>
              <a:gd name="connsiteY2" fmla="*/ 342950 h 1620867"/>
              <a:gd name="connsiteX3" fmla="*/ 965489 w 1022539"/>
              <a:gd name="connsiteY3" fmla="*/ 390600 h 1620867"/>
              <a:gd name="connsiteX4" fmla="*/ 410819 w 1022539"/>
              <a:gd name="connsiteY4" fmla="*/ 1494789 h 1620867"/>
              <a:gd name="connsiteX5" fmla="*/ 404509 w 1022539"/>
              <a:gd name="connsiteY5" fmla="*/ 1620868 h 1620867"/>
              <a:gd name="connsiteX6" fmla="*/ 0 w 1022539"/>
              <a:gd name="connsiteY6" fmla="*/ 1620868 h 1620867"/>
              <a:gd name="connsiteX7" fmla="*/ 3348 w 1022539"/>
              <a:gd name="connsiteY7" fmla="*/ 1555317 h 1620867"/>
              <a:gd name="connsiteX8" fmla="*/ 751322 w 1022539"/>
              <a:gd name="connsiteY8" fmla="*/ 7341 h 1620867"/>
              <a:gd name="connsiteX9" fmla="*/ 759564 w 1022539"/>
              <a:gd name="connsiteY9" fmla="*/ 0 h 1620867"/>
              <a:gd name="connsiteX10" fmla="*/ 759564 w 1022539"/>
              <a:gd name="connsiteY10" fmla="*/ 0 h 1620867"/>
              <a:gd name="connsiteX11" fmla="*/ 759564 w 1022539"/>
              <a:gd name="connsiteY11" fmla="*/ 0 h 16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539" h="1620867">
                <a:moveTo>
                  <a:pt x="759564" y="0"/>
                </a:moveTo>
                <a:lnTo>
                  <a:pt x="990859" y="0"/>
                </a:lnTo>
                <a:lnTo>
                  <a:pt x="1022540" y="342950"/>
                </a:lnTo>
                <a:lnTo>
                  <a:pt x="965489" y="390600"/>
                </a:lnTo>
                <a:cubicBezTo>
                  <a:pt x="660015" y="669931"/>
                  <a:pt x="454863" y="1058471"/>
                  <a:pt x="410819" y="1494789"/>
                </a:cubicBezTo>
                <a:lnTo>
                  <a:pt x="404509" y="1620868"/>
                </a:lnTo>
                <a:lnTo>
                  <a:pt x="0" y="1620868"/>
                </a:lnTo>
                <a:lnTo>
                  <a:pt x="3348" y="1555317"/>
                </a:lnTo>
                <a:cubicBezTo>
                  <a:pt x="64520" y="949777"/>
                  <a:pt x="339473" y="407857"/>
                  <a:pt x="751322" y="7341"/>
                </a:cubicBezTo>
                <a:lnTo>
                  <a:pt x="759564" y="0"/>
                </a:lnTo>
                <a:lnTo>
                  <a:pt x="759564" y="0"/>
                </a:lnTo>
                <a:lnTo>
                  <a:pt x="759564" y="0"/>
                </a:lnTo>
                <a:close/>
              </a:path>
            </a:pathLst>
          </a:custGeom>
          <a:solidFill>
            <a:schemeClr val="accent1">
              <a:lumMod val="20000"/>
              <a:lumOff val="80000"/>
              <a:alpha val="75000"/>
            </a:schemeClr>
          </a:solidFill>
          <a:ln w="12856" cap="flat">
            <a:noFill/>
            <a:prstDash val="solid"/>
            <a:miter/>
          </a:ln>
        </p:spPr>
        <p:txBody>
          <a:bodyPr rtlCol="0" anchor="ctr"/>
          <a:p>
            <a:endParaRPr lang="zh-CN" altLang="en-US"/>
          </a:p>
        </p:txBody>
      </p:sp>
      <p:sp>
        <p:nvSpPr>
          <p:cNvPr id="59" name="任意多边形: 形状 16"/>
          <p:cNvSpPr/>
          <p:nvPr>
            <p:custDataLst>
              <p:tags r:id="rId34"/>
            </p:custDataLst>
          </p:nvPr>
        </p:nvSpPr>
        <p:spPr>
          <a:xfrm>
            <a:off x="2085898" y="4783401"/>
            <a:ext cx="412135" cy="51517"/>
          </a:xfrm>
          <a:custGeom>
            <a:avLst/>
            <a:gdLst>
              <a:gd name="connsiteX0" fmla="*/ 0 w 412106"/>
              <a:gd name="connsiteY0" fmla="*/ 0 h 51513"/>
              <a:gd name="connsiteX1" fmla="*/ 412107 w 412106"/>
              <a:gd name="connsiteY1" fmla="*/ 0 h 51513"/>
              <a:gd name="connsiteX2" fmla="*/ 412107 w 412106"/>
              <a:gd name="connsiteY2" fmla="*/ 51513 h 51513"/>
              <a:gd name="connsiteX3" fmla="*/ 0 w 412106"/>
              <a:gd name="connsiteY3" fmla="*/ 51513 h 51513"/>
            </a:gdLst>
            <a:ahLst/>
            <a:cxnLst>
              <a:cxn ang="0">
                <a:pos x="connsiteX0" y="connsiteY0"/>
              </a:cxn>
              <a:cxn ang="0">
                <a:pos x="connsiteX1" y="connsiteY1"/>
              </a:cxn>
              <a:cxn ang="0">
                <a:pos x="connsiteX2" y="connsiteY2"/>
              </a:cxn>
              <a:cxn ang="0">
                <a:pos x="connsiteX3" y="connsiteY3"/>
              </a:cxn>
            </a:cxnLst>
            <a:rect l="l" t="t" r="r" b="b"/>
            <a:pathLst>
              <a:path w="412106" h="51513">
                <a:moveTo>
                  <a:pt x="0" y="0"/>
                </a:moveTo>
                <a:lnTo>
                  <a:pt x="412107" y="0"/>
                </a:lnTo>
                <a:lnTo>
                  <a:pt x="412107" y="51513"/>
                </a:lnTo>
                <a:lnTo>
                  <a:pt x="0" y="51513"/>
                </a:lnTo>
                <a:close/>
              </a:path>
            </a:pathLst>
          </a:custGeom>
          <a:solidFill>
            <a:schemeClr val="accent1">
              <a:lumMod val="40000"/>
              <a:lumOff val="60000"/>
            </a:schemeClr>
          </a:solidFill>
          <a:ln w="12856" cap="flat">
            <a:noFill/>
            <a:prstDash val="solid"/>
            <a:miter/>
          </a:ln>
        </p:spPr>
        <p:txBody>
          <a:bodyPr rtlCol="0" anchor="ctr"/>
          <a:p>
            <a:endParaRPr lang="zh-CN" altLang="en-US"/>
          </a:p>
        </p:txBody>
      </p:sp>
      <p:sp>
        <p:nvSpPr>
          <p:cNvPr id="60" name="任意多边形: 形状 21"/>
          <p:cNvSpPr/>
          <p:nvPr>
            <p:custDataLst>
              <p:tags r:id="rId35"/>
            </p:custDataLst>
          </p:nvPr>
        </p:nvSpPr>
        <p:spPr>
          <a:xfrm>
            <a:off x="5929820" y="4770700"/>
            <a:ext cx="1133372" cy="51517"/>
          </a:xfrm>
          <a:custGeom>
            <a:avLst/>
            <a:gdLst>
              <a:gd name="connsiteX0" fmla="*/ 0 w 1133293"/>
              <a:gd name="connsiteY0" fmla="*/ 0 h 51513"/>
              <a:gd name="connsiteX1" fmla="*/ 1133294 w 1133293"/>
              <a:gd name="connsiteY1" fmla="*/ 0 h 51513"/>
              <a:gd name="connsiteX2" fmla="*/ 1133294 w 1133293"/>
              <a:gd name="connsiteY2" fmla="*/ 51513 h 51513"/>
              <a:gd name="connsiteX3" fmla="*/ 0 w 1133293"/>
              <a:gd name="connsiteY3" fmla="*/ 51513 h 51513"/>
            </a:gdLst>
            <a:ahLst/>
            <a:cxnLst>
              <a:cxn ang="0">
                <a:pos x="connsiteX0" y="connsiteY0"/>
              </a:cxn>
              <a:cxn ang="0">
                <a:pos x="connsiteX1" y="connsiteY1"/>
              </a:cxn>
              <a:cxn ang="0">
                <a:pos x="connsiteX2" y="connsiteY2"/>
              </a:cxn>
              <a:cxn ang="0">
                <a:pos x="connsiteX3" y="connsiteY3"/>
              </a:cxn>
            </a:cxnLst>
            <a:rect l="l" t="t" r="r" b="b"/>
            <a:pathLst>
              <a:path w="1133293" h="51513">
                <a:moveTo>
                  <a:pt x="0" y="0"/>
                </a:moveTo>
                <a:lnTo>
                  <a:pt x="1133294" y="0"/>
                </a:lnTo>
                <a:lnTo>
                  <a:pt x="1133294" y="51513"/>
                </a:lnTo>
                <a:lnTo>
                  <a:pt x="0" y="51513"/>
                </a:lnTo>
                <a:close/>
              </a:path>
            </a:pathLst>
          </a:custGeom>
          <a:solidFill>
            <a:schemeClr val="accent1"/>
          </a:solidFill>
          <a:ln w="12856" cap="flat">
            <a:noFill/>
            <a:prstDash val="solid"/>
            <a:miter/>
          </a:ln>
        </p:spPr>
        <p:txBody>
          <a:bodyPr rtlCol="0" anchor="ctr"/>
          <a:p>
            <a:endParaRPr lang="zh-CN" altLang="en-US"/>
          </a:p>
        </p:txBody>
      </p:sp>
      <p:pic>
        <p:nvPicPr>
          <p:cNvPr id="61" name="图形 27"/>
          <p:cNvPicPr>
            <a:picLocks noChangeAspect="1"/>
          </p:cNvPicPr>
          <p:nvPr>
            <p:custDataLst>
              <p:tags r:id="rId36"/>
            </p:custDataLst>
          </p:nvPr>
        </p:nvPicPr>
        <p:blipFill>
          <a:blip r:embed="rId37">
            <a:extLst>
              <a:ext uri="{96DAC541-7B7A-43D3-8B79-37D633B846F1}">
                <asvg:svgBlip xmlns:asvg="http://schemas.microsoft.com/office/drawing/2016/SVG/main" r:embed="rId38"/>
              </a:ext>
            </a:extLst>
          </a:blip>
          <a:srcRect/>
          <a:stretch>
            <a:fillRect/>
          </a:stretch>
        </p:blipFill>
        <p:spPr>
          <a:xfrm rot="17940000">
            <a:off x="3300791" y="2833813"/>
            <a:ext cx="1315811" cy="2130361"/>
          </a:xfrm>
          <a:custGeom>
            <a:avLst/>
            <a:gdLst>
              <a:gd name="connsiteX0" fmla="*/ 209551 w 1315720"/>
              <a:gd name="connsiteY0" fmla="*/ 1769534 h 2130213"/>
              <a:gd name="connsiteX1" fmla="*/ 71121 w 1315720"/>
              <a:gd name="connsiteY1" fmla="*/ 1907964 h 2130213"/>
              <a:gd name="connsiteX2" fmla="*/ 209551 w 1315720"/>
              <a:gd name="connsiteY2" fmla="*/ 2046394 h 2130213"/>
              <a:gd name="connsiteX3" fmla="*/ 347981 w 1315720"/>
              <a:gd name="connsiteY3" fmla="*/ 1907964 h 2130213"/>
              <a:gd name="connsiteX4" fmla="*/ 209551 w 1315720"/>
              <a:gd name="connsiteY4" fmla="*/ 1769534 h 2130213"/>
              <a:gd name="connsiteX5" fmla="*/ 0 w 1315720"/>
              <a:gd name="connsiteY5" fmla="*/ 0 h 2130213"/>
              <a:gd name="connsiteX6" fmla="*/ 1315720 w 1315720"/>
              <a:gd name="connsiteY6" fmla="*/ 0 h 2130213"/>
              <a:gd name="connsiteX7" fmla="*/ 1315720 w 1315720"/>
              <a:gd name="connsiteY7" fmla="*/ 2130213 h 2130213"/>
              <a:gd name="connsiteX8" fmla="*/ 0 w 1315720"/>
              <a:gd name="connsiteY8" fmla="*/ 2130213 h 213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5720" h="2130213">
                <a:moveTo>
                  <a:pt x="209551" y="1769534"/>
                </a:moveTo>
                <a:cubicBezTo>
                  <a:pt x="133098" y="1769534"/>
                  <a:pt x="71121" y="1831511"/>
                  <a:pt x="71121" y="1907964"/>
                </a:cubicBezTo>
                <a:cubicBezTo>
                  <a:pt x="71121" y="1984417"/>
                  <a:pt x="133098" y="2046394"/>
                  <a:pt x="209551" y="2046394"/>
                </a:cubicBezTo>
                <a:cubicBezTo>
                  <a:pt x="286004" y="2046394"/>
                  <a:pt x="347981" y="1984417"/>
                  <a:pt x="347981" y="1907964"/>
                </a:cubicBezTo>
                <a:cubicBezTo>
                  <a:pt x="347981" y="1831511"/>
                  <a:pt x="286004" y="1769534"/>
                  <a:pt x="209551" y="1769534"/>
                </a:cubicBezTo>
                <a:close/>
                <a:moveTo>
                  <a:pt x="0" y="0"/>
                </a:moveTo>
                <a:lnTo>
                  <a:pt x="1315720" y="0"/>
                </a:lnTo>
                <a:lnTo>
                  <a:pt x="1315720" y="2130213"/>
                </a:lnTo>
                <a:lnTo>
                  <a:pt x="0" y="2130213"/>
                </a:lnTo>
                <a:close/>
              </a:path>
            </a:pathLst>
          </a:custGeom>
        </p:spPr>
      </p:pic>
      <p:sp>
        <p:nvSpPr>
          <p:cNvPr id="63" name="矩形 62"/>
          <p:cNvSpPr/>
          <p:nvPr>
            <p:custDataLst>
              <p:tags r:id="rId39"/>
            </p:custDataLst>
          </p:nvPr>
        </p:nvSpPr>
        <p:spPr bwMode="auto">
          <a:xfrm>
            <a:off x="151093" y="59557"/>
            <a:ext cx="1424940"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DESIGN</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sp>
        <p:nvSpPr>
          <p:cNvPr id="2" name="矩形 1"/>
          <p:cNvSpPr/>
          <p:nvPr>
            <p:custDataLst>
              <p:tags r:id="rId40"/>
            </p:custDataLst>
          </p:nvPr>
        </p:nvSpPr>
        <p:spPr>
          <a:xfrm>
            <a:off x="6999885" y="2492793"/>
            <a:ext cx="654624" cy="578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b"/>
          <a:p>
            <a:r>
              <a:rPr lang="en-US" altLang="zh-CN" sz="2800" b="1" kern="0" dirty="0">
                <a:solidFill>
                  <a:schemeClr val="accent1">
                    <a:lumMod val="70000"/>
                    <a:lumOff val="30000"/>
                  </a:schemeClr>
                </a:solidFill>
                <a:cs typeface="+mn-lt"/>
              </a:rPr>
              <a:t>04</a:t>
            </a:r>
            <a:endParaRPr lang="en-US" altLang="zh-CN" sz="2800" b="1" kern="0" dirty="0">
              <a:solidFill>
                <a:schemeClr val="accent1">
                  <a:lumMod val="70000"/>
                  <a:lumOff val="30000"/>
                </a:schemeClr>
              </a:solidFill>
              <a:cs typeface="+mn-lt"/>
            </a:endParaRPr>
          </a:p>
        </p:txBody>
      </p:sp>
      <p:sp>
        <p:nvSpPr>
          <p:cNvPr id="3" name="矩形 2"/>
          <p:cNvSpPr/>
          <p:nvPr>
            <p:custDataLst>
              <p:tags r:id="rId41"/>
            </p:custDataLst>
          </p:nvPr>
        </p:nvSpPr>
        <p:spPr>
          <a:xfrm>
            <a:off x="7197090" y="3445510"/>
            <a:ext cx="1849120" cy="5619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nSpc>
                <a:spcPct val="150000"/>
              </a:lnSpc>
            </a:pPr>
            <a:r>
              <a:rPr lang="zh-CN" altLang="en-US" kern="0" spc="0" dirty="0">
                <a:ln>
                  <a:noFill/>
                  <a:prstDash val="sysDot"/>
                </a:ln>
                <a:solidFill>
                  <a:schemeClr val="tx1">
                    <a:lumMod val="85000"/>
                    <a:lumOff val="15000"/>
                  </a:schemeClr>
                </a:solidFill>
                <a:latin typeface="+mn-ea"/>
                <a:ea typeface="+mn-ea"/>
                <a:sym typeface="+mn-ea"/>
              </a:rPr>
              <a:t>细胞色素</a:t>
            </a:r>
            <a:r>
              <a:rPr lang="en-US" altLang="zh-CN" kern="0" spc="0" dirty="0">
                <a:ln>
                  <a:noFill/>
                  <a:prstDash val="sysDot"/>
                </a:ln>
                <a:solidFill>
                  <a:schemeClr val="tx1">
                    <a:lumMod val="85000"/>
                    <a:lumOff val="15000"/>
                  </a:schemeClr>
                </a:solidFill>
                <a:latin typeface="+mn-ea"/>
                <a:ea typeface="+mn-ea"/>
                <a:sym typeface="+mn-ea"/>
              </a:rPr>
              <a:t>450</a:t>
            </a:r>
            <a:endParaRPr lang="en-US" altLang="zh-CN" kern="0" spc="0" dirty="0">
              <a:ln>
                <a:noFill/>
                <a:prstDash val="sysDot"/>
              </a:ln>
              <a:solidFill>
                <a:schemeClr val="tx1">
                  <a:lumMod val="85000"/>
                  <a:lumOff val="15000"/>
                </a:schemeClr>
              </a:solidFill>
              <a:latin typeface="+mn-ea"/>
              <a:ea typeface="+mn-ea"/>
              <a:sym typeface="+mn-e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形状 24"/>
          <p:cNvSpPr/>
          <p:nvPr/>
        </p:nvSpPr>
        <p:spPr>
          <a:xfrm>
            <a:off x="1" y="0"/>
            <a:ext cx="5075853" cy="5143500"/>
          </a:xfrm>
          <a:custGeom>
            <a:avLst/>
            <a:gdLst>
              <a:gd name="connsiteX0" fmla="*/ 0 w 5075853"/>
              <a:gd name="connsiteY0" fmla="*/ 0 h 5143500"/>
              <a:gd name="connsiteX1" fmla="*/ 3789978 w 5075853"/>
              <a:gd name="connsiteY1" fmla="*/ 0 h 5143500"/>
              <a:gd name="connsiteX2" fmla="*/ 5075853 w 5075853"/>
              <a:gd name="connsiteY2" fmla="*/ 5143500 h 5143500"/>
              <a:gd name="connsiteX3" fmla="*/ 0 w 5075853"/>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5075853" h="5143500">
                <a:moveTo>
                  <a:pt x="0" y="0"/>
                </a:moveTo>
                <a:lnTo>
                  <a:pt x="3789978" y="0"/>
                </a:lnTo>
                <a:lnTo>
                  <a:pt x="5075853" y="5143500"/>
                </a:lnTo>
                <a:lnTo>
                  <a:pt x="0" y="51435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矩形 8"/>
          <p:cNvSpPr/>
          <p:nvPr/>
        </p:nvSpPr>
        <p:spPr>
          <a:xfrm>
            <a:off x="0" y="634300"/>
            <a:ext cx="9144000" cy="3874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bwMode="auto">
          <a:xfrm>
            <a:off x="2163763" y="2156251"/>
            <a:ext cx="4816475" cy="829945"/>
          </a:xfrm>
          <a:prstGeom prst="rect">
            <a:avLst/>
          </a:prstGeom>
          <a:ln>
            <a:no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8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BACKGROUND</a:t>
            </a:r>
            <a:endParaRPr kumimoji="0" lang="en-US" altLang="zh-CN" sz="48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sp>
        <p:nvSpPr>
          <p:cNvPr id="19" name="文本框 18"/>
          <p:cNvSpPr txBox="1"/>
          <p:nvPr/>
        </p:nvSpPr>
        <p:spPr>
          <a:xfrm>
            <a:off x="3856099" y="1372752"/>
            <a:ext cx="1431802" cy="1323439"/>
          </a:xfrm>
          <a:prstGeom prst="rect">
            <a:avLst/>
          </a:prstGeom>
          <a:noFill/>
        </p:spPr>
        <p:txBody>
          <a:bodyPr wrap="none" rtlCol="0">
            <a:spAutoFit/>
          </a:bodyPr>
          <a:lstStyle>
            <a:defPPr>
              <a:defRPr lang="zh-CN"/>
            </a:defPPr>
            <a:lvl1pPr algn="ctr" defTabSz="914400">
              <a:defRPr sz="28700" i="1">
                <a:ln w="22225">
                  <a:gradFill flip="none" rotWithShape="1">
                    <a:gsLst>
                      <a:gs pos="24000">
                        <a:schemeClr val="accent2">
                          <a:lumMod val="20000"/>
                          <a:lumOff val="80000"/>
                        </a:schemeClr>
                      </a:gs>
                      <a:gs pos="76000">
                        <a:schemeClr val="accent2">
                          <a:lumMod val="20000"/>
                          <a:lumOff val="80000"/>
                          <a:alpha val="0"/>
                        </a:schemeClr>
                      </a:gs>
                    </a:gsLst>
                    <a:lin ang="5400000" scaled="1"/>
                    <a:tileRect/>
                  </a:gradFill>
                </a:ln>
                <a:gradFill flip="none" rotWithShape="1">
                  <a:gsLst>
                    <a:gs pos="15000">
                      <a:schemeClr val="accent2">
                        <a:lumMod val="20000"/>
                        <a:lumOff val="80000"/>
                        <a:alpha val="22000"/>
                      </a:schemeClr>
                    </a:gs>
                    <a:gs pos="68000">
                      <a:schemeClr val="accent2">
                        <a:lumMod val="20000"/>
                        <a:lumOff val="80000"/>
                        <a:alpha val="0"/>
                      </a:schemeClr>
                    </a:gs>
                  </a:gsLst>
                  <a:lin ang="5400000" scaled="1"/>
                  <a:tileRect/>
                </a:gradFill>
                <a:effectLst/>
                <a:latin typeface="+mj-ea"/>
                <a:ea typeface="+mj-ea"/>
              </a:defRPr>
            </a:lvl1pPr>
            <a:lvl2pPr defTabSz="914400"/>
            <a:lvl3pPr defTabSz="914400"/>
            <a:lvl4pPr defTabSz="914400"/>
            <a:lvl5pPr defTabSz="914400"/>
            <a:lvl6pPr defTabSz="914400"/>
            <a:lvl7pPr defTabSz="914400"/>
            <a:lvl8pPr defTabSz="914400"/>
            <a:lvl9pPr defTabSz="914400"/>
          </a:lstStyle>
          <a:p>
            <a:r>
              <a:rPr lang="en-US" altLang="zh-CN" sz="8000">
                <a:ln w="6350">
                  <a:gradFill flip="none" rotWithShape="1">
                    <a:gsLst>
                      <a:gs pos="24000">
                        <a:schemeClr val="accent2">
                          <a:lumMod val="20000"/>
                          <a:lumOff val="80000"/>
                        </a:schemeClr>
                      </a:gs>
                      <a:gs pos="76000">
                        <a:schemeClr val="accent2">
                          <a:lumMod val="20000"/>
                          <a:lumOff val="80000"/>
                          <a:alpha val="0"/>
                        </a:schemeClr>
                      </a:gs>
                    </a:gsLst>
                    <a:lin ang="5400000" scaled="1"/>
                    <a:tileRect/>
                  </a:gradFill>
                </a:ln>
                <a:gradFill flip="none" rotWithShape="1">
                  <a:gsLst>
                    <a:gs pos="15000">
                      <a:schemeClr val="bg1">
                        <a:alpha val="21000"/>
                      </a:schemeClr>
                    </a:gs>
                    <a:gs pos="68000">
                      <a:schemeClr val="bg1">
                        <a:alpha val="0"/>
                      </a:schemeClr>
                    </a:gs>
                  </a:gsLst>
                  <a:lin ang="5400000" scaled="1"/>
                  <a:tileRect/>
                </a:gradFill>
                <a:cs typeface="思源黑体 CN Normal" panose="020B0400000000000000" charset="-122"/>
              </a:rPr>
              <a:t>01</a:t>
            </a:r>
            <a:endParaRPr lang="zh-CN" altLang="en-US" sz="8000">
              <a:ln w="6350">
                <a:gradFill flip="none" rotWithShape="1">
                  <a:gsLst>
                    <a:gs pos="24000">
                      <a:schemeClr val="accent2">
                        <a:lumMod val="20000"/>
                        <a:lumOff val="80000"/>
                      </a:schemeClr>
                    </a:gs>
                    <a:gs pos="76000">
                      <a:schemeClr val="accent2">
                        <a:lumMod val="20000"/>
                        <a:lumOff val="80000"/>
                        <a:alpha val="0"/>
                      </a:schemeClr>
                    </a:gs>
                  </a:gsLst>
                  <a:lin ang="5400000" scaled="1"/>
                  <a:tileRect/>
                </a:gradFill>
              </a:ln>
              <a:gradFill flip="none" rotWithShape="1">
                <a:gsLst>
                  <a:gs pos="15000">
                    <a:schemeClr val="bg1">
                      <a:alpha val="21000"/>
                    </a:schemeClr>
                  </a:gs>
                  <a:gs pos="68000">
                    <a:schemeClr val="bg1">
                      <a:alpha val="0"/>
                    </a:schemeClr>
                  </a:gs>
                </a:gsLst>
                <a:lin ang="5400000" scaled="1"/>
                <a:tileRect/>
              </a:gradFill>
              <a:cs typeface="思源黑体 CN Normal" panose="020B0400000000000000" charset="-122"/>
            </a:endParaRPr>
          </a:p>
        </p:txBody>
      </p:sp>
      <p:grpSp>
        <p:nvGrpSpPr>
          <p:cNvPr id="64" name="组合 6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3493136" y="33247"/>
            <a:ext cx="1849118" cy="566316"/>
            <a:chOff x="2988659" y="2478922"/>
            <a:chExt cx="6214680" cy="1903326"/>
          </a:xfrm>
          <a:solidFill>
            <a:schemeClr val="accent1"/>
          </a:solidFill>
        </p:grpSpPr>
        <p:grpSp>
          <p:nvGrpSpPr>
            <p:cNvPr id="65" name="íṥḷïďe"/>
            <p:cNvGrpSpPr/>
            <p:nvPr/>
          </p:nvGrpSpPr>
          <p:grpSpPr>
            <a:xfrm>
              <a:off x="2988659" y="2478922"/>
              <a:ext cx="1901066" cy="1903326"/>
              <a:chOff x="1735138" y="2095500"/>
              <a:chExt cx="2667000" cy="2670175"/>
            </a:xfrm>
            <a:grpFill/>
          </p:grpSpPr>
          <p:sp>
            <p:nvSpPr>
              <p:cNvPr id="72"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73"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8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08"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66"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67" name="iṧľïḑé"/>
            <p:cNvGrpSpPr/>
            <p:nvPr/>
          </p:nvGrpSpPr>
          <p:grpSpPr>
            <a:xfrm>
              <a:off x="5388759" y="2716555"/>
              <a:ext cx="3612029" cy="965242"/>
              <a:chOff x="5102226" y="2428875"/>
              <a:chExt cx="5067300" cy="1354138"/>
            </a:xfrm>
            <a:grpFill/>
          </p:grpSpPr>
          <p:sp>
            <p:nvSpPr>
              <p:cNvPr id="68"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69"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0"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1"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197091" y="4534762"/>
            <a:ext cx="1849118" cy="566316"/>
            <a:chOff x="2988659" y="2478922"/>
            <a:chExt cx="6214680" cy="1903326"/>
          </a:xfrm>
          <a:solidFill>
            <a:schemeClr val="accent1"/>
          </a:solidFill>
        </p:grpSpPr>
        <p:grpSp>
          <p:nvGrpSpPr>
            <p:cNvPr id="8" name="íṥḷïďe"/>
            <p:cNvGrpSpPr/>
            <p:nvPr/>
          </p:nvGrpSpPr>
          <p:grpSpPr>
            <a:xfrm>
              <a:off x="2988659" y="2478922"/>
              <a:ext cx="1901066" cy="1903326"/>
              <a:chOff x="1735138" y="2095500"/>
              <a:chExt cx="2667000" cy="2670175"/>
            </a:xfrm>
            <a:grpFill/>
          </p:grpSpPr>
          <p:sp>
            <p:nvSpPr>
              <p:cNvPr id="9"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10"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6"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9"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30" name="iṧľïḑé"/>
            <p:cNvGrpSpPr/>
            <p:nvPr/>
          </p:nvGrpSpPr>
          <p:grpSpPr>
            <a:xfrm>
              <a:off x="5388759" y="2716555"/>
              <a:ext cx="3612029" cy="965242"/>
              <a:chOff x="5102226" y="2428875"/>
              <a:chExt cx="5067300" cy="1354138"/>
            </a:xfrm>
            <a:grpFill/>
          </p:grpSpPr>
          <p:sp>
            <p:nvSpPr>
              <p:cNvPr id="31"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3"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4"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pic>
        <p:nvPicPr>
          <p:cNvPr id="5" name="图片 4" descr="28397f44-378e-4b85-940a-0afe630d7b38"/>
          <p:cNvPicPr>
            <a:picLocks noChangeAspect="1"/>
          </p:cNvPicPr>
          <p:nvPr/>
        </p:nvPicPr>
        <p:blipFill>
          <a:blip r:embed="rId1"/>
          <a:stretch>
            <a:fillRect/>
          </a:stretch>
        </p:blipFill>
        <p:spPr>
          <a:xfrm>
            <a:off x="245110" y="817880"/>
            <a:ext cx="5715000" cy="4210050"/>
          </a:xfrm>
          <a:prstGeom prst="rect">
            <a:avLst/>
          </a:prstGeom>
        </p:spPr>
      </p:pic>
      <p:sp>
        <p:nvSpPr>
          <p:cNvPr id="6" name="文本框 5"/>
          <p:cNvSpPr txBox="1"/>
          <p:nvPr/>
        </p:nvSpPr>
        <p:spPr>
          <a:xfrm>
            <a:off x="6096000" y="1223010"/>
            <a:ext cx="3048000" cy="1198880"/>
          </a:xfrm>
          <a:prstGeom prst="rect">
            <a:avLst/>
          </a:prstGeom>
          <a:noFill/>
        </p:spPr>
        <p:txBody>
          <a:bodyPr wrap="square" rtlCol="0">
            <a:spAutoFit/>
          </a:bodyPr>
          <a:p>
            <a:r>
              <a:rPr lang="zh-CN" altLang="en-US"/>
              <a:t>然而值得注意的是，在对</a:t>
            </a:r>
            <a:r>
              <a:rPr lang="en-US" altLang="zh-CN"/>
              <a:t>2,3,4,7,8-PeCDDd </a:t>
            </a:r>
            <a:r>
              <a:rPr lang="zh-CN" altLang="en-US"/>
              <a:t>特异性降解中可能会出现</a:t>
            </a:r>
            <a:r>
              <a:rPr lang="en-US" altLang="zh-CN"/>
              <a:t>2,3,7,8-TeCDD</a:t>
            </a:r>
            <a:r>
              <a:rPr lang="zh-CN" altLang="en-US"/>
              <a:t>这一剧毒物质。</a:t>
            </a:r>
            <a:endParaRPr lang="zh-CN" altLang="en-US"/>
          </a:p>
        </p:txBody>
      </p:sp>
      <p:sp>
        <p:nvSpPr>
          <p:cNvPr id="25" name="文本框 24"/>
          <p:cNvSpPr txBox="1"/>
          <p:nvPr/>
        </p:nvSpPr>
        <p:spPr>
          <a:xfrm>
            <a:off x="6077585" y="2571750"/>
            <a:ext cx="3048000" cy="922020"/>
          </a:xfrm>
          <a:prstGeom prst="rect">
            <a:avLst/>
          </a:prstGeom>
          <a:noFill/>
        </p:spPr>
        <p:txBody>
          <a:bodyPr wrap="square" rtlCol="0">
            <a:spAutoFit/>
          </a:bodyPr>
          <a:p>
            <a:r>
              <a:rPr lang="zh-CN" altLang="en-US"/>
              <a:t>此外，严格厌氧的要求高，并且系统对高氯取代物的降解速率较低</a:t>
            </a:r>
            <a:endParaRPr lang="zh-CN" altLang="en-US"/>
          </a:p>
        </p:txBody>
      </p:sp>
      <p:sp>
        <p:nvSpPr>
          <p:cNvPr id="27" name="矩形 26"/>
          <p:cNvSpPr/>
          <p:nvPr/>
        </p:nvSpPr>
        <p:spPr bwMode="auto">
          <a:xfrm>
            <a:off x="151093" y="59557"/>
            <a:ext cx="1424940"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DESIGN</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8540818" y="270124"/>
            <a:ext cx="374582" cy="151054"/>
            <a:chOff x="5829440" y="603315"/>
            <a:chExt cx="490908" cy="197963"/>
          </a:xfrm>
        </p:grpSpPr>
        <p:sp>
          <p:nvSpPr>
            <p:cNvPr id="12" name="椭圆 11"/>
            <p:cNvSpPr/>
            <p:nvPr>
              <p:custDataLst>
                <p:tags r:id="rId2"/>
              </p:custDataLst>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custDataLst>
                <p:tags r:id="rId3"/>
              </p:custDataLst>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custDataLst>
              <p:tags r:id="rId4"/>
            </p:custDataLst>
          </p:nvPr>
        </p:nvGrpSpPr>
        <p:grpSpPr>
          <a:xfrm>
            <a:off x="7197091" y="4534762"/>
            <a:ext cx="1849118" cy="566316"/>
            <a:chOff x="2988659" y="2478922"/>
            <a:chExt cx="6214680" cy="1903326"/>
          </a:xfrm>
          <a:solidFill>
            <a:schemeClr val="accent1"/>
          </a:solidFill>
        </p:grpSpPr>
        <p:grpSp>
          <p:nvGrpSpPr>
            <p:cNvPr id="8" name="íṥḷïďe"/>
            <p:cNvGrpSpPr/>
            <p:nvPr/>
          </p:nvGrpSpPr>
          <p:grpSpPr>
            <a:xfrm>
              <a:off x="2988659" y="2478922"/>
              <a:ext cx="1901066" cy="1903326"/>
              <a:chOff x="1735138" y="2095500"/>
              <a:chExt cx="2667000" cy="2670175"/>
            </a:xfrm>
            <a:grpFill/>
          </p:grpSpPr>
          <p:sp>
            <p:nvSpPr>
              <p:cNvPr id="9" name="îśḷídè"/>
              <p:cNvSpPr/>
              <p:nvPr>
                <p:custDataLst>
                  <p:tags r:id="rId5"/>
                </p:custDataLst>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10" name="íšḷîḋe"/>
              <p:cNvSpPr/>
              <p:nvPr>
                <p:custDataLst>
                  <p:tags r:id="rId6"/>
                </p:custDataLst>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4" name="îŝľïḋe"/>
              <p:cNvSpPr/>
              <p:nvPr>
                <p:custDataLst>
                  <p:tags r:id="rId7"/>
                </p:custDataLst>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iṩļïḍé"/>
              <p:cNvSpPr/>
              <p:nvPr>
                <p:custDataLst>
                  <p:tags r:id="rId8"/>
                </p:custDataLst>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işľidê"/>
              <p:cNvSpPr/>
              <p:nvPr>
                <p:custDataLst>
                  <p:tags r:id="rId9"/>
                </p:custDataLst>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ïṡľíḓê"/>
              <p:cNvSpPr/>
              <p:nvPr>
                <p:custDataLst>
                  <p:tags r:id="rId10"/>
                </p:custDataLst>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îsḷiḑe"/>
              <p:cNvSpPr/>
              <p:nvPr>
                <p:custDataLst>
                  <p:tags r:id="rId11"/>
                </p:custDataLst>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íSļíḋê"/>
              <p:cNvSpPr/>
              <p:nvPr>
                <p:custDataLst>
                  <p:tags r:id="rId12"/>
                </p:custDataLst>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îś1íḑé"/>
              <p:cNvSpPr/>
              <p:nvPr>
                <p:custDataLst>
                  <p:tags r:id="rId13"/>
                </p:custDataLst>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1" name="íŝḻide"/>
              <p:cNvSpPr/>
              <p:nvPr>
                <p:custDataLst>
                  <p:tags r:id="rId14"/>
                </p:custDataLst>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2" name="ï$ḷïḑê"/>
              <p:cNvSpPr/>
              <p:nvPr>
                <p:custDataLst>
                  <p:tags r:id="rId15"/>
                </p:custDataLst>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3" name="îśḻîde"/>
              <p:cNvSpPr/>
              <p:nvPr>
                <p:custDataLst>
                  <p:tags r:id="rId16"/>
                </p:custDataLst>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íşḻíḑè"/>
              <p:cNvSpPr/>
              <p:nvPr>
                <p:custDataLst>
                  <p:tags r:id="rId17"/>
                </p:custDataLst>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6" name="iṧḷíḍê"/>
              <p:cNvSpPr/>
              <p:nvPr>
                <p:custDataLst>
                  <p:tags r:id="rId18"/>
                </p:custDataLst>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9" name="ïṥḷïďe"/>
            <p:cNvSpPr/>
            <p:nvPr>
              <p:custDataLst>
                <p:tags r:id="rId19"/>
              </p:custDataLst>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30" name="iṧľïḑé"/>
            <p:cNvGrpSpPr/>
            <p:nvPr/>
          </p:nvGrpSpPr>
          <p:grpSpPr>
            <a:xfrm>
              <a:off x="5388759" y="2716555"/>
              <a:ext cx="3612029" cy="965242"/>
              <a:chOff x="5102226" y="2428875"/>
              <a:chExt cx="5067300" cy="1354138"/>
            </a:xfrm>
            <a:grpFill/>
          </p:grpSpPr>
          <p:sp>
            <p:nvSpPr>
              <p:cNvPr id="31" name="iṥ1îdè"/>
              <p:cNvSpPr/>
              <p:nvPr>
                <p:custDataLst>
                  <p:tags r:id="rId20"/>
                </p:custDataLst>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íṥľîḓê"/>
              <p:cNvSpPr/>
              <p:nvPr>
                <p:custDataLst>
                  <p:tags r:id="rId21"/>
                </p:custDataLst>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3" name="is1ïdé"/>
              <p:cNvSpPr/>
              <p:nvPr>
                <p:custDataLst>
                  <p:tags r:id="rId22"/>
                </p:custDataLst>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4" name="îS1îdè"/>
              <p:cNvSpPr/>
              <p:nvPr>
                <p:custDataLst>
                  <p:tags r:id="rId23"/>
                </p:custDataLst>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
        <p:nvSpPr>
          <p:cNvPr id="49" name="矩形 48"/>
          <p:cNvSpPr/>
          <p:nvPr>
            <p:custDataLst>
              <p:tags r:id="rId24"/>
            </p:custDataLst>
          </p:nvPr>
        </p:nvSpPr>
        <p:spPr>
          <a:xfrm>
            <a:off x="2023745" y="2131695"/>
            <a:ext cx="1849120" cy="5619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nSpc>
                <a:spcPct val="150000"/>
              </a:lnSpc>
            </a:pPr>
            <a:r>
              <a:rPr lang="zh-CN" altLang="en-US" kern="0" spc="0" dirty="0">
                <a:ln>
                  <a:noFill/>
                  <a:prstDash val="sysDot"/>
                </a:ln>
                <a:solidFill>
                  <a:schemeClr val="tx1">
                    <a:lumMod val="85000"/>
                    <a:lumOff val="15000"/>
                  </a:schemeClr>
                </a:solidFill>
                <a:latin typeface="+mn-ea"/>
                <a:ea typeface="+mn-ea"/>
                <a:sym typeface="+mn-ea"/>
              </a:rPr>
              <a:t>厌氧细菌脱氯</a:t>
            </a:r>
            <a:endParaRPr lang="zh-CN" altLang="en-US" kern="0" spc="0" dirty="0">
              <a:ln>
                <a:noFill/>
                <a:prstDash val="sysDot"/>
              </a:ln>
              <a:solidFill>
                <a:schemeClr val="tx1">
                  <a:lumMod val="85000"/>
                  <a:lumOff val="15000"/>
                </a:schemeClr>
              </a:solidFill>
              <a:latin typeface="+mn-ea"/>
              <a:ea typeface="+mn-ea"/>
              <a:sym typeface="+mn-ea"/>
            </a:endParaRPr>
          </a:p>
        </p:txBody>
      </p:sp>
      <p:sp>
        <p:nvSpPr>
          <p:cNvPr id="50" name="矩形 49"/>
          <p:cNvSpPr/>
          <p:nvPr>
            <p:custDataLst>
              <p:tags r:id="rId25"/>
            </p:custDataLst>
          </p:nvPr>
        </p:nvSpPr>
        <p:spPr>
          <a:xfrm>
            <a:off x="4546600" y="1685290"/>
            <a:ext cx="2762885" cy="5264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nSpc>
                <a:spcPct val="150000"/>
              </a:lnSpc>
            </a:pPr>
            <a:r>
              <a:rPr lang="zh-CN" altLang="en-US" kern="0" spc="0" dirty="0">
                <a:ln>
                  <a:noFill/>
                  <a:prstDash val="sysDot"/>
                </a:ln>
                <a:solidFill>
                  <a:schemeClr val="tx1">
                    <a:lumMod val="85000"/>
                    <a:lumOff val="15000"/>
                  </a:schemeClr>
                </a:solidFill>
                <a:latin typeface="+mn-ea"/>
                <a:ea typeface="+mn-ea"/>
                <a:sym typeface="+mn-ea"/>
              </a:rPr>
              <a:t>真菌运用木质素酶</a:t>
            </a:r>
            <a:endParaRPr lang="zh-CN" altLang="en-US" kern="0" spc="0" dirty="0">
              <a:ln>
                <a:noFill/>
                <a:prstDash val="sysDot"/>
              </a:ln>
              <a:solidFill>
                <a:schemeClr val="tx1">
                  <a:lumMod val="85000"/>
                  <a:lumOff val="15000"/>
                </a:schemeClr>
              </a:solidFill>
              <a:latin typeface="+mn-ea"/>
              <a:ea typeface="+mn-ea"/>
              <a:sym typeface="+mn-ea"/>
            </a:endParaRPr>
          </a:p>
        </p:txBody>
      </p:sp>
      <p:sp>
        <p:nvSpPr>
          <p:cNvPr id="51" name="矩形 50"/>
          <p:cNvSpPr/>
          <p:nvPr>
            <p:custDataLst>
              <p:tags r:id="rId26"/>
            </p:custDataLst>
          </p:nvPr>
        </p:nvSpPr>
        <p:spPr>
          <a:xfrm>
            <a:off x="1431433" y="1553518"/>
            <a:ext cx="654624" cy="578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b"/>
          <a:p>
            <a:r>
              <a:rPr lang="en-US" altLang="zh-CN" sz="2800" b="1" kern="0" dirty="0">
                <a:solidFill>
                  <a:schemeClr val="accent1">
                    <a:lumMod val="70000"/>
                    <a:lumOff val="30000"/>
                  </a:schemeClr>
                </a:solidFill>
                <a:cs typeface="+mn-lt"/>
              </a:rPr>
              <a:t>02</a:t>
            </a:r>
            <a:endParaRPr lang="en-US" altLang="zh-CN" sz="2800" b="1" kern="0" dirty="0">
              <a:solidFill>
                <a:schemeClr val="accent1">
                  <a:lumMod val="70000"/>
                  <a:lumOff val="30000"/>
                </a:schemeClr>
              </a:solidFill>
              <a:cs typeface="+mn-lt"/>
            </a:endParaRPr>
          </a:p>
        </p:txBody>
      </p:sp>
      <p:sp>
        <p:nvSpPr>
          <p:cNvPr id="52" name="矩形 51"/>
          <p:cNvSpPr/>
          <p:nvPr>
            <p:custDataLst>
              <p:tags r:id="rId27"/>
            </p:custDataLst>
          </p:nvPr>
        </p:nvSpPr>
        <p:spPr>
          <a:xfrm>
            <a:off x="151130" y="3348355"/>
            <a:ext cx="2350135" cy="9632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nSpc>
                <a:spcPct val="150000"/>
              </a:lnSpc>
            </a:pPr>
            <a:r>
              <a:rPr lang="zh-CN" altLang="en-US" kern="0" spc="0" dirty="0">
                <a:ln>
                  <a:noFill/>
                  <a:prstDash val="sysDot"/>
                </a:ln>
                <a:solidFill>
                  <a:schemeClr val="tx1">
                    <a:lumMod val="85000"/>
                    <a:lumOff val="15000"/>
                  </a:schemeClr>
                </a:solidFill>
                <a:latin typeface="+mn-ea"/>
                <a:ea typeface="+mn-ea"/>
                <a:sym typeface="+mn-ea"/>
              </a:rPr>
              <a:t>需氧细菌利用双氧化酶</a:t>
            </a:r>
            <a:endParaRPr lang="zh-CN" altLang="en-US" kern="0" spc="0" dirty="0">
              <a:ln>
                <a:noFill/>
                <a:prstDash val="sysDot"/>
              </a:ln>
              <a:solidFill>
                <a:schemeClr val="tx1">
                  <a:lumMod val="85000"/>
                  <a:lumOff val="15000"/>
                </a:schemeClr>
              </a:solidFill>
              <a:latin typeface="+mn-ea"/>
              <a:ea typeface="+mn-ea"/>
              <a:sym typeface="+mn-ea"/>
            </a:endParaRPr>
          </a:p>
        </p:txBody>
      </p:sp>
      <p:sp>
        <p:nvSpPr>
          <p:cNvPr id="53" name="矩形 52"/>
          <p:cNvSpPr/>
          <p:nvPr>
            <p:custDataLst>
              <p:tags r:id="rId28"/>
            </p:custDataLst>
          </p:nvPr>
        </p:nvSpPr>
        <p:spPr>
          <a:xfrm>
            <a:off x="117983" y="2770178"/>
            <a:ext cx="654624" cy="578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b"/>
          <a:p>
            <a:r>
              <a:rPr lang="en-US" altLang="zh-CN" sz="2800" b="1" kern="0" dirty="0">
                <a:solidFill>
                  <a:schemeClr val="accent1">
                    <a:lumMod val="40000"/>
                    <a:lumOff val="60000"/>
                  </a:schemeClr>
                </a:solidFill>
                <a:cs typeface="+mn-lt"/>
              </a:rPr>
              <a:t>01</a:t>
            </a:r>
            <a:endParaRPr lang="en-US" altLang="zh-CN" sz="2800" b="1" kern="0" dirty="0">
              <a:solidFill>
                <a:schemeClr val="accent1">
                  <a:lumMod val="40000"/>
                  <a:lumOff val="60000"/>
                </a:schemeClr>
              </a:solidFill>
              <a:cs typeface="+mn-lt"/>
            </a:endParaRPr>
          </a:p>
        </p:txBody>
      </p:sp>
      <p:sp>
        <p:nvSpPr>
          <p:cNvPr id="54" name="矩形 53"/>
          <p:cNvSpPr/>
          <p:nvPr>
            <p:custDataLst>
              <p:tags r:id="rId29"/>
            </p:custDataLst>
          </p:nvPr>
        </p:nvSpPr>
        <p:spPr>
          <a:xfrm>
            <a:off x="4250335" y="978953"/>
            <a:ext cx="654624" cy="578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b"/>
          <a:p>
            <a:r>
              <a:rPr lang="en-US" altLang="zh-CN" sz="2800" b="1" kern="0" dirty="0">
                <a:solidFill>
                  <a:schemeClr val="accent1">
                    <a:lumMod val="70000"/>
                    <a:lumOff val="30000"/>
                  </a:schemeClr>
                </a:solidFill>
                <a:cs typeface="+mn-lt"/>
              </a:rPr>
              <a:t>03</a:t>
            </a:r>
            <a:endParaRPr lang="en-US" altLang="zh-CN" sz="2800" b="1" kern="0" dirty="0">
              <a:solidFill>
                <a:schemeClr val="accent1">
                  <a:lumMod val="70000"/>
                  <a:lumOff val="30000"/>
                </a:schemeClr>
              </a:solidFill>
              <a:cs typeface="+mn-lt"/>
            </a:endParaRPr>
          </a:p>
        </p:txBody>
      </p:sp>
      <p:sp>
        <p:nvSpPr>
          <p:cNvPr id="55" name="任意多边形: 形状 8"/>
          <p:cNvSpPr/>
          <p:nvPr>
            <p:custDataLst>
              <p:tags r:id="rId30"/>
            </p:custDataLst>
          </p:nvPr>
        </p:nvSpPr>
        <p:spPr>
          <a:xfrm>
            <a:off x="2092884" y="2468030"/>
            <a:ext cx="4969220" cy="2318546"/>
          </a:xfrm>
          <a:custGeom>
            <a:avLst/>
            <a:gdLst>
              <a:gd name="connsiteX0" fmla="*/ 2484360 w 4968848"/>
              <a:gd name="connsiteY0" fmla="*/ 0 h 2318615"/>
              <a:gd name="connsiteX1" fmla="*/ 4965501 w 4968848"/>
              <a:gd name="connsiteY1" fmla="*/ 2253065 h 2318615"/>
              <a:gd name="connsiteX2" fmla="*/ 4968849 w 4968848"/>
              <a:gd name="connsiteY2" fmla="*/ 2318616 h 2318615"/>
              <a:gd name="connsiteX3" fmla="*/ 3839676 w 4968848"/>
              <a:gd name="connsiteY3" fmla="*/ 2318616 h 2318615"/>
              <a:gd name="connsiteX4" fmla="*/ 3833366 w 4968848"/>
              <a:gd name="connsiteY4" fmla="*/ 2192537 h 2318615"/>
              <a:gd name="connsiteX5" fmla="*/ 2122221 w 4968848"/>
              <a:gd name="connsiteY5" fmla="*/ 638637 h 2318615"/>
              <a:gd name="connsiteX6" fmla="*/ 410819 w 4968848"/>
              <a:gd name="connsiteY6" fmla="*/ 2192537 h 2318615"/>
              <a:gd name="connsiteX7" fmla="*/ 404509 w 4968848"/>
              <a:gd name="connsiteY7" fmla="*/ 2318616 h 2318615"/>
              <a:gd name="connsiteX8" fmla="*/ 0 w 4968848"/>
              <a:gd name="connsiteY8" fmla="*/ 2318616 h 2318615"/>
              <a:gd name="connsiteX9" fmla="*/ 3348 w 4968848"/>
              <a:gd name="connsiteY9" fmla="*/ 2253065 h 2318615"/>
              <a:gd name="connsiteX10" fmla="*/ 2484360 w 4968848"/>
              <a:gd name="connsiteY10" fmla="*/ 0 h 231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8848" h="2318615">
                <a:moveTo>
                  <a:pt x="2484360" y="0"/>
                </a:moveTo>
                <a:cubicBezTo>
                  <a:pt x="3775671" y="0"/>
                  <a:pt x="4837747" y="987511"/>
                  <a:pt x="4965501" y="2253065"/>
                </a:cubicBezTo>
                <a:lnTo>
                  <a:pt x="4968849" y="2318616"/>
                </a:lnTo>
                <a:lnTo>
                  <a:pt x="3839676" y="2318616"/>
                </a:lnTo>
                <a:lnTo>
                  <a:pt x="3833366" y="2192537"/>
                </a:lnTo>
                <a:cubicBezTo>
                  <a:pt x="3745278" y="1319772"/>
                  <a:pt x="3012758" y="638637"/>
                  <a:pt x="2122221" y="638637"/>
                </a:cubicBezTo>
                <a:cubicBezTo>
                  <a:pt x="1231684" y="638637"/>
                  <a:pt x="498907" y="1319772"/>
                  <a:pt x="410819" y="2192537"/>
                </a:cubicBezTo>
                <a:lnTo>
                  <a:pt x="404509" y="2318616"/>
                </a:lnTo>
                <a:lnTo>
                  <a:pt x="0" y="2318616"/>
                </a:lnTo>
                <a:lnTo>
                  <a:pt x="3348" y="2253065"/>
                </a:lnTo>
                <a:cubicBezTo>
                  <a:pt x="130973" y="987511"/>
                  <a:pt x="1193049" y="0"/>
                  <a:pt x="2484360" y="0"/>
                </a:cubicBezTo>
              </a:path>
            </a:pathLst>
          </a:custGeom>
          <a:solidFill>
            <a:schemeClr val="accent1">
              <a:alpha val="75000"/>
            </a:schemeClr>
          </a:solidFill>
          <a:ln w="12856" cap="flat">
            <a:noFill/>
            <a:prstDash val="solid"/>
            <a:miter/>
          </a:ln>
        </p:spPr>
        <p:txBody>
          <a:bodyPr rtlCol="0" anchor="ctr"/>
          <a:p>
            <a:endParaRPr lang="zh-CN" altLang="en-US"/>
          </a:p>
        </p:txBody>
      </p:sp>
      <p:sp>
        <p:nvSpPr>
          <p:cNvPr id="56" name="任意多边形: 形状 10"/>
          <p:cNvSpPr/>
          <p:nvPr>
            <p:custDataLst>
              <p:tags r:id="rId31"/>
            </p:custDataLst>
          </p:nvPr>
        </p:nvSpPr>
        <p:spPr>
          <a:xfrm>
            <a:off x="2092884" y="2468030"/>
            <a:ext cx="4033800" cy="2318546"/>
          </a:xfrm>
          <a:custGeom>
            <a:avLst/>
            <a:gdLst>
              <a:gd name="connsiteX0" fmla="*/ 2484360 w 4033495"/>
              <a:gd name="connsiteY0" fmla="*/ 0 h 2318615"/>
              <a:gd name="connsiteX1" fmla="*/ 3850623 w 4033495"/>
              <a:gd name="connsiteY1" fmla="*/ 409789 h 2318615"/>
              <a:gd name="connsiteX2" fmla="*/ 3948112 w 4033495"/>
              <a:gd name="connsiteY2" fmla="*/ 482294 h 2318615"/>
              <a:gd name="connsiteX3" fmla="*/ 4033495 w 4033495"/>
              <a:gd name="connsiteY3" fmla="*/ 1170383 h 2318615"/>
              <a:gd name="connsiteX4" fmla="*/ 3420744 w 4033495"/>
              <a:gd name="connsiteY4" fmla="*/ 1236964 h 2318615"/>
              <a:gd name="connsiteX5" fmla="*/ 3388291 w 4033495"/>
              <a:gd name="connsiteY5" fmla="*/ 1198072 h 2318615"/>
              <a:gd name="connsiteX6" fmla="*/ 2122092 w 4033495"/>
              <a:gd name="connsiteY6" fmla="*/ 638637 h 2318615"/>
              <a:gd name="connsiteX7" fmla="*/ 410948 w 4033495"/>
              <a:gd name="connsiteY7" fmla="*/ 2192537 h 2318615"/>
              <a:gd name="connsiteX8" fmla="*/ 404637 w 4033495"/>
              <a:gd name="connsiteY8" fmla="*/ 2318616 h 2318615"/>
              <a:gd name="connsiteX9" fmla="*/ 0 w 4033495"/>
              <a:gd name="connsiteY9" fmla="*/ 2318616 h 2318615"/>
              <a:gd name="connsiteX10" fmla="*/ 3348 w 4033495"/>
              <a:gd name="connsiteY10" fmla="*/ 2253065 h 2318615"/>
              <a:gd name="connsiteX11" fmla="*/ 2484360 w 4033495"/>
              <a:gd name="connsiteY11" fmla="*/ 0 h 231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3495" h="2318615">
                <a:moveTo>
                  <a:pt x="2484360" y="0"/>
                </a:moveTo>
                <a:cubicBezTo>
                  <a:pt x="2988805" y="0"/>
                  <a:pt x="3458220" y="150677"/>
                  <a:pt x="3850623" y="409789"/>
                </a:cubicBezTo>
                <a:lnTo>
                  <a:pt x="3948112" y="482294"/>
                </a:lnTo>
                <a:lnTo>
                  <a:pt x="4033495" y="1170383"/>
                </a:lnTo>
                <a:lnTo>
                  <a:pt x="3420744" y="1236964"/>
                </a:lnTo>
                <a:lnTo>
                  <a:pt x="3388291" y="1198072"/>
                </a:lnTo>
                <a:cubicBezTo>
                  <a:pt x="3073930" y="854220"/>
                  <a:pt x="2623060" y="638637"/>
                  <a:pt x="2122092" y="638637"/>
                </a:cubicBezTo>
                <a:cubicBezTo>
                  <a:pt x="1231555" y="638637"/>
                  <a:pt x="499036" y="1319772"/>
                  <a:pt x="410948" y="2192537"/>
                </a:cubicBezTo>
                <a:lnTo>
                  <a:pt x="404637" y="2318616"/>
                </a:lnTo>
                <a:lnTo>
                  <a:pt x="0" y="2318616"/>
                </a:lnTo>
                <a:lnTo>
                  <a:pt x="3348" y="2253065"/>
                </a:lnTo>
                <a:cubicBezTo>
                  <a:pt x="130973" y="987511"/>
                  <a:pt x="1193049" y="0"/>
                  <a:pt x="2484360" y="0"/>
                </a:cubicBezTo>
              </a:path>
            </a:pathLst>
          </a:custGeom>
          <a:solidFill>
            <a:schemeClr val="accent1">
              <a:lumMod val="60000"/>
              <a:lumOff val="40000"/>
              <a:alpha val="75000"/>
            </a:schemeClr>
          </a:solidFill>
          <a:ln w="12856" cap="flat">
            <a:noFill/>
            <a:prstDash val="solid"/>
            <a:miter/>
          </a:ln>
        </p:spPr>
        <p:txBody>
          <a:bodyPr rtlCol="0" anchor="ctr"/>
          <a:p>
            <a:endParaRPr lang="zh-CN" altLang="en-US"/>
          </a:p>
        </p:txBody>
      </p:sp>
      <p:sp>
        <p:nvSpPr>
          <p:cNvPr id="57" name="任意多边形: 形状 11"/>
          <p:cNvSpPr/>
          <p:nvPr>
            <p:custDataLst>
              <p:tags r:id="rId32"/>
            </p:custDataLst>
          </p:nvPr>
        </p:nvSpPr>
        <p:spPr>
          <a:xfrm>
            <a:off x="2092884" y="2492797"/>
            <a:ext cx="2415073" cy="2293779"/>
          </a:xfrm>
          <a:custGeom>
            <a:avLst/>
            <a:gdLst>
              <a:gd name="connsiteX0" fmla="*/ 2152099 w 2414945"/>
              <a:gd name="connsiteY0" fmla="*/ 0 h 2293889"/>
              <a:gd name="connsiteX1" fmla="*/ 2414946 w 2414945"/>
              <a:gd name="connsiteY1" fmla="*/ 306504 h 2293889"/>
              <a:gd name="connsiteX2" fmla="*/ 2173091 w 2414945"/>
              <a:gd name="connsiteY2" fmla="*/ 616615 h 2293889"/>
              <a:gd name="connsiteX3" fmla="*/ 2122092 w 2414945"/>
              <a:gd name="connsiteY3" fmla="*/ 613910 h 2293889"/>
              <a:gd name="connsiteX4" fmla="*/ 410948 w 2414945"/>
              <a:gd name="connsiteY4" fmla="*/ 2167811 h 2293889"/>
              <a:gd name="connsiteX5" fmla="*/ 404637 w 2414945"/>
              <a:gd name="connsiteY5" fmla="*/ 2293889 h 2293889"/>
              <a:gd name="connsiteX6" fmla="*/ 0 w 2414945"/>
              <a:gd name="connsiteY6" fmla="*/ 2293889 h 2293889"/>
              <a:gd name="connsiteX7" fmla="*/ 3348 w 2414945"/>
              <a:gd name="connsiteY7" fmla="*/ 2228339 h 2293889"/>
              <a:gd name="connsiteX8" fmla="*/ 2012369 w 2414945"/>
              <a:gd name="connsiteY8" fmla="*/ 20219 h 2293889"/>
              <a:gd name="connsiteX9" fmla="*/ 2152099 w 2414945"/>
              <a:gd name="connsiteY9" fmla="*/ 0 h 2293889"/>
              <a:gd name="connsiteX10" fmla="*/ 2152099 w 2414945"/>
              <a:gd name="connsiteY10" fmla="*/ 0 h 2293889"/>
              <a:gd name="connsiteX11" fmla="*/ 2152099 w 2414945"/>
              <a:gd name="connsiteY11" fmla="*/ 0 h 229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4945" h="2293889">
                <a:moveTo>
                  <a:pt x="2152099" y="0"/>
                </a:moveTo>
                <a:lnTo>
                  <a:pt x="2414946" y="306504"/>
                </a:lnTo>
                <a:lnTo>
                  <a:pt x="2173091" y="616615"/>
                </a:lnTo>
                <a:lnTo>
                  <a:pt x="2122092" y="613910"/>
                </a:lnTo>
                <a:cubicBezTo>
                  <a:pt x="1231555" y="613910"/>
                  <a:pt x="499036" y="1295046"/>
                  <a:pt x="410948" y="2167811"/>
                </a:cubicBezTo>
                <a:lnTo>
                  <a:pt x="404637" y="2293889"/>
                </a:lnTo>
                <a:lnTo>
                  <a:pt x="0" y="2293889"/>
                </a:lnTo>
                <a:lnTo>
                  <a:pt x="3348" y="2228339"/>
                </a:lnTo>
                <a:cubicBezTo>
                  <a:pt x="115132" y="1121059"/>
                  <a:pt x="942179" y="226530"/>
                  <a:pt x="2012369" y="20219"/>
                </a:cubicBezTo>
                <a:lnTo>
                  <a:pt x="2152099" y="0"/>
                </a:lnTo>
                <a:lnTo>
                  <a:pt x="2152099" y="0"/>
                </a:lnTo>
                <a:lnTo>
                  <a:pt x="2152099" y="0"/>
                </a:lnTo>
                <a:close/>
              </a:path>
            </a:pathLst>
          </a:custGeom>
          <a:solidFill>
            <a:schemeClr val="accent1">
              <a:lumMod val="40000"/>
              <a:lumOff val="60000"/>
              <a:alpha val="75000"/>
            </a:schemeClr>
          </a:solidFill>
          <a:ln w="12856" cap="flat">
            <a:noFill/>
            <a:prstDash val="solid"/>
            <a:miter/>
          </a:ln>
        </p:spPr>
        <p:txBody>
          <a:bodyPr rtlCol="0" anchor="ctr"/>
          <a:p>
            <a:endParaRPr lang="zh-CN" altLang="en-US"/>
          </a:p>
        </p:txBody>
      </p:sp>
      <p:sp>
        <p:nvSpPr>
          <p:cNvPr id="58" name="任意多边形: 形状 12"/>
          <p:cNvSpPr/>
          <p:nvPr>
            <p:custDataLst>
              <p:tags r:id="rId33"/>
            </p:custDataLst>
          </p:nvPr>
        </p:nvSpPr>
        <p:spPr>
          <a:xfrm>
            <a:off x="2092884" y="3165309"/>
            <a:ext cx="1022421" cy="1621268"/>
          </a:xfrm>
          <a:custGeom>
            <a:avLst/>
            <a:gdLst>
              <a:gd name="connsiteX0" fmla="*/ 759564 w 1022539"/>
              <a:gd name="connsiteY0" fmla="*/ 0 h 1620867"/>
              <a:gd name="connsiteX1" fmla="*/ 990859 w 1022539"/>
              <a:gd name="connsiteY1" fmla="*/ 0 h 1620867"/>
              <a:gd name="connsiteX2" fmla="*/ 1022540 w 1022539"/>
              <a:gd name="connsiteY2" fmla="*/ 342950 h 1620867"/>
              <a:gd name="connsiteX3" fmla="*/ 965489 w 1022539"/>
              <a:gd name="connsiteY3" fmla="*/ 390600 h 1620867"/>
              <a:gd name="connsiteX4" fmla="*/ 410819 w 1022539"/>
              <a:gd name="connsiteY4" fmla="*/ 1494789 h 1620867"/>
              <a:gd name="connsiteX5" fmla="*/ 404509 w 1022539"/>
              <a:gd name="connsiteY5" fmla="*/ 1620868 h 1620867"/>
              <a:gd name="connsiteX6" fmla="*/ 0 w 1022539"/>
              <a:gd name="connsiteY6" fmla="*/ 1620868 h 1620867"/>
              <a:gd name="connsiteX7" fmla="*/ 3348 w 1022539"/>
              <a:gd name="connsiteY7" fmla="*/ 1555317 h 1620867"/>
              <a:gd name="connsiteX8" fmla="*/ 751322 w 1022539"/>
              <a:gd name="connsiteY8" fmla="*/ 7341 h 1620867"/>
              <a:gd name="connsiteX9" fmla="*/ 759564 w 1022539"/>
              <a:gd name="connsiteY9" fmla="*/ 0 h 1620867"/>
              <a:gd name="connsiteX10" fmla="*/ 759564 w 1022539"/>
              <a:gd name="connsiteY10" fmla="*/ 0 h 1620867"/>
              <a:gd name="connsiteX11" fmla="*/ 759564 w 1022539"/>
              <a:gd name="connsiteY11" fmla="*/ 0 h 16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539" h="1620867">
                <a:moveTo>
                  <a:pt x="759564" y="0"/>
                </a:moveTo>
                <a:lnTo>
                  <a:pt x="990859" y="0"/>
                </a:lnTo>
                <a:lnTo>
                  <a:pt x="1022540" y="342950"/>
                </a:lnTo>
                <a:lnTo>
                  <a:pt x="965489" y="390600"/>
                </a:lnTo>
                <a:cubicBezTo>
                  <a:pt x="660015" y="669931"/>
                  <a:pt x="454863" y="1058471"/>
                  <a:pt x="410819" y="1494789"/>
                </a:cubicBezTo>
                <a:lnTo>
                  <a:pt x="404509" y="1620868"/>
                </a:lnTo>
                <a:lnTo>
                  <a:pt x="0" y="1620868"/>
                </a:lnTo>
                <a:lnTo>
                  <a:pt x="3348" y="1555317"/>
                </a:lnTo>
                <a:cubicBezTo>
                  <a:pt x="64520" y="949777"/>
                  <a:pt x="339473" y="407857"/>
                  <a:pt x="751322" y="7341"/>
                </a:cubicBezTo>
                <a:lnTo>
                  <a:pt x="759564" y="0"/>
                </a:lnTo>
                <a:lnTo>
                  <a:pt x="759564" y="0"/>
                </a:lnTo>
                <a:lnTo>
                  <a:pt x="759564" y="0"/>
                </a:lnTo>
                <a:close/>
              </a:path>
            </a:pathLst>
          </a:custGeom>
          <a:solidFill>
            <a:schemeClr val="accent1">
              <a:lumMod val="20000"/>
              <a:lumOff val="80000"/>
              <a:alpha val="75000"/>
            </a:schemeClr>
          </a:solidFill>
          <a:ln w="12856" cap="flat">
            <a:noFill/>
            <a:prstDash val="solid"/>
            <a:miter/>
          </a:ln>
        </p:spPr>
        <p:txBody>
          <a:bodyPr rtlCol="0" anchor="ctr"/>
          <a:p>
            <a:endParaRPr lang="zh-CN" altLang="en-US"/>
          </a:p>
        </p:txBody>
      </p:sp>
      <p:sp>
        <p:nvSpPr>
          <p:cNvPr id="59" name="任意多边形: 形状 16"/>
          <p:cNvSpPr/>
          <p:nvPr>
            <p:custDataLst>
              <p:tags r:id="rId34"/>
            </p:custDataLst>
          </p:nvPr>
        </p:nvSpPr>
        <p:spPr>
          <a:xfrm>
            <a:off x="2085898" y="4783401"/>
            <a:ext cx="412135" cy="51517"/>
          </a:xfrm>
          <a:custGeom>
            <a:avLst/>
            <a:gdLst>
              <a:gd name="connsiteX0" fmla="*/ 0 w 412106"/>
              <a:gd name="connsiteY0" fmla="*/ 0 h 51513"/>
              <a:gd name="connsiteX1" fmla="*/ 412107 w 412106"/>
              <a:gd name="connsiteY1" fmla="*/ 0 h 51513"/>
              <a:gd name="connsiteX2" fmla="*/ 412107 w 412106"/>
              <a:gd name="connsiteY2" fmla="*/ 51513 h 51513"/>
              <a:gd name="connsiteX3" fmla="*/ 0 w 412106"/>
              <a:gd name="connsiteY3" fmla="*/ 51513 h 51513"/>
            </a:gdLst>
            <a:ahLst/>
            <a:cxnLst>
              <a:cxn ang="0">
                <a:pos x="connsiteX0" y="connsiteY0"/>
              </a:cxn>
              <a:cxn ang="0">
                <a:pos x="connsiteX1" y="connsiteY1"/>
              </a:cxn>
              <a:cxn ang="0">
                <a:pos x="connsiteX2" y="connsiteY2"/>
              </a:cxn>
              <a:cxn ang="0">
                <a:pos x="connsiteX3" y="connsiteY3"/>
              </a:cxn>
            </a:cxnLst>
            <a:rect l="l" t="t" r="r" b="b"/>
            <a:pathLst>
              <a:path w="412106" h="51513">
                <a:moveTo>
                  <a:pt x="0" y="0"/>
                </a:moveTo>
                <a:lnTo>
                  <a:pt x="412107" y="0"/>
                </a:lnTo>
                <a:lnTo>
                  <a:pt x="412107" y="51513"/>
                </a:lnTo>
                <a:lnTo>
                  <a:pt x="0" y="51513"/>
                </a:lnTo>
                <a:close/>
              </a:path>
            </a:pathLst>
          </a:custGeom>
          <a:solidFill>
            <a:schemeClr val="accent1">
              <a:lumMod val="40000"/>
              <a:lumOff val="60000"/>
            </a:schemeClr>
          </a:solidFill>
          <a:ln w="12856" cap="flat">
            <a:noFill/>
            <a:prstDash val="solid"/>
            <a:miter/>
          </a:ln>
        </p:spPr>
        <p:txBody>
          <a:bodyPr rtlCol="0" anchor="ctr"/>
          <a:p>
            <a:endParaRPr lang="zh-CN" altLang="en-US"/>
          </a:p>
        </p:txBody>
      </p:sp>
      <p:sp>
        <p:nvSpPr>
          <p:cNvPr id="60" name="任意多边形: 形状 21"/>
          <p:cNvSpPr/>
          <p:nvPr>
            <p:custDataLst>
              <p:tags r:id="rId35"/>
            </p:custDataLst>
          </p:nvPr>
        </p:nvSpPr>
        <p:spPr>
          <a:xfrm>
            <a:off x="5929820" y="4770700"/>
            <a:ext cx="1133372" cy="51517"/>
          </a:xfrm>
          <a:custGeom>
            <a:avLst/>
            <a:gdLst>
              <a:gd name="connsiteX0" fmla="*/ 0 w 1133293"/>
              <a:gd name="connsiteY0" fmla="*/ 0 h 51513"/>
              <a:gd name="connsiteX1" fmla="*/ 1133294 w 1133293"/>
              <a:gd name="connsiteY1" fmla="*/ 0 h 51513"/>
              <a:gd name="connsiteX2" fmla="*/ 1133294 w 1133293"/>
              <a:gd name="connsiteY2" fmla="*/ 51513 h 51513"/>
              <a:gd name="connsiteX3" fmla="*/ 0 w 1133293"/>
              <a:gd name="connsiteY3" fmla="*/ 51513 h 51513"/>
            </a:gdLst>
            <a:ahLst/>
            <a:cxnLst>
              <a:cxn ang="0">
                <a:pos x="connsiteX0" y="connsiteY0"/>
              </a:cxn>
              <a:cxn ang="0">
                <a:pos x="connsiteX1" y="connsiteY1"/>
              </a:cxn>
              <a:cxn ang="0">
                <a:pos x="connsiteX2" y="connsiteY2"/>
              </a:cxn>
              <a:cxn ang="0">
                <a:pos x="connsiteX3" y="connsiteY3"/>
              </a:cxn>
            </a:cxnLst>
            <a:rect l="l" t="t" r="r" b="b"/>
            <a:pathLst>
              <a:path w="1133293" h="51513">
                <a:moveTo>
                  <a:pt x="0" y="0"/>
                </a:moveTo>
                <a:lnTo>
                  <a:pt x="1133294" y="0"/>
                </a:lnTo>
                <a:lnTo>
                  <a:pt x="1133294" y="51513"/>
                </a:lnTo>
                <a:lnTo>
                  <a:pt x="0" y="51513"/>
                </a:lnTo>
                <a:close/>
              </a:path>
            </a:pathLst>
          </a:custGeom>
          <a:solidFill>
            <a:schemeClr val="accent1"/>
          </a:solidFill>
          <a:ln w="12856" cap="flat">
            <a:noFill/>
            <a:prstDash val="solid"/>
            <a:miter/>
          </a:ln>
        </p:spPr>
        <p:txBody>
          <a:bodyPr rtlCol="0" anchor="ctr"/>
          <a:p>
            <a:endParaRPr lang="zh-CN" altLang="en-US"/>
          </a:p>
        </p:txBody>
      </p:sp>
      <p:pic>
        <p:nvPicPr>
          <p:cNvPr id="61" name="图形 27"/>
          <p:cNvPicPr>
            <a:picLocks noChangeAspect="1"/>
          </p:cNvPicPr>
          <p:nvPr>
            <p:custDataLst>
              <p:tags r:id="rId36"/>
            </p:custDataLst>
          </p:nvPr>
        </p:nvPicPr>
        <p:blipFill>
          <a:blip r:embed="rId37">
            <a:extLst>
              <a:ext uri="{96DAC541-7B7A-43D3-8B79-37D633B846F1}">
                <asvg:svgBlip xmlns:asvg="http://schemas.microsoft.com/office/drawing/2016/SVG/main" r:embed="rId38"/>
              </a:ext>
            </a:extLst>
          </a:blip>
          <a:srcRect/>
          <a:stretch>
            <a:fillRect/>
          </a:stretch>
        </p:blipFill>
        <p:spPr>
          <a:xfrm rot="21180000">
            <a:off x="3754181" y="2690303"/>
            <a:ext cx="1315811" cy="2130361"/>
          </a:xfrm>
          <a:custGeom>
            <a:avLst/>
            <a:gdLst>
              <a:gd name="connsiteX0" fmla="*/ 209551 w 1315720"/>
              <a:gd name="connsiteY0" fmla="*/ 1769534 h 2130213"/>
              <a:gd name="connsiteX1" fmla="*/ 71121 w 1315720"/>
              <a:gd name="connsiteY1" fmla="*/ 1907964 h 2130213"/>
              <a:gd name="connsiteX2" fmla="*/ 209551 w 1315720"/>
              <a:gd name="connsiteY2" fmla="*/ 2046394 h 2130213"/>
              <a:gd name="connsiteX3" fmla="*/ 347981 w 1315720"/>
              <a:gd name="connsiteY3" fmla="*/ 1907964 h 2130213"/>
              <a:gd name="connsiteX4" fmla="*/ 209551 w 1315720"/>
              <a:gd name="connsiteY4" fmla="*/ 1769534 h 2130213"/>
              <a:gd name="connsiteX5" fmla="*/ 0 w 1315720"/>
              <a:gd name="connsiteY5" fmla="*/ 0 h 2130213"/>
              <a:gd name="connsiteX6" fmla="*/ 1315720 w 1315720"/>
              <a:gd name="connsiteY6" fmla="*/ 0 h 2130213"/>
              <a:gd name="connsiteX7" fmla="*/ 1315720 w 1315720"/>
              <a:gd name="connsiteY7" fmla="*/ 2130213 h 2130213"/>
              <a:gd name="connsiteX8" fmla="*/ 0 w 1315720"/>
              <a:gd name="connsiteY8" fmla="*/ 2130213 h 213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5720" h="2130213">
                <a:moveTo>
                  <a:pt x="209551" y="1769534"/>
                </a:moveTo>
                <a:cubicBezTo>
                  <a:pt x="133098" y="1769534"/>
                  <a:pt x="71121" y="1831511"/>
                  <a:pt x="71121" y="1907964"/>
                </a:cubicBezTo>
                <a:cubicBezTo>
                  <a:pt x="71121" y="1984417"/>
                  <a:pt x="133098" y="2046394"/>
                  <a:pt x="209551" y="2046394"/>
                </a:cubicBezTo>
                <a:cubicBezTo>
                  <a:pt x="286004" y="2046394"/>
                  <a:pt x="347981" y="1984417"/>
                  <a:pt x="347981" y="1907964"/>
                </a:cubicBezTo>
                <a:cubicBezTo>
                  <a:pt x="347981" y="1831511"/>
                  <a:pt x="286004" y="1769534"/>
                  <a:pt x="209551" y="1769534"/>
                </a:cubicBezTo>
                <a:close/>
                <a:moveTo>
                  <a:pt x="0" y="0"/>
                </a:moveTo>
                <a:lnTo>
                  <a:pt x="1315720" y="0"/>
                </a:lnTo>
                <a:lnTo>
                  <a:pt x="1315720" y="2130213"/>
                </a:lnTo>
                <a:lnTo>
                  <a:pt x="0" y="2130213"/>
                </a:lnTo>
                <a:close/>
              </a:path>
            </a:pathLst>
          </a:custGeom>
        </p:spPr>
      </p:pic>
      <p:sp>
        <p:nvSpPr>
          <p:cNvPr id="63" name="矩形 62"/>
          <p:cNvSpPr/>
          <p:nvPr>
            <p:custDataLst>
              <p:tags r:id="rId39"/>
            </p:custDataLst>
          </p:nvPr>
        </p:nvSpPr>
        <p:spPr bwMode="auto">
          <a:xfrm>
            <a:off x="151093" y="59557"/>
            <a:ext cx="1424940"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DESIGN</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sp>
        <p:nvSpPr>
          <p:cNvPr id="2" name="矩形 1"/>
          <p:cNvSpPr/>
          <p:nvPr>
            <p:custDataLst>
              <p:tags r:id="rId40"/>
            </p:custDataLst>
          </p:nvPr>
        </p:nvSpPr>
        <p:spPr>
          <a:xfrm>
            <a:off x="6999885" y="2492793"/>
            <a:ext cx="654624" cy="578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b"/>
          <a:p>
            <a:r>
              <a:rPr lang="en-US" altLang="zh-CN" sz="2800" b="1" kern="0" dirty="0">
                <a:solidFill>
                  <a:schemeClr val="accent1">
                    <a:lumMod val="70000"/>
                    <a:lumOff val="30000"/>
                  </a:schemeClr>
                </a:solidFill>
                <a:cs typeface="+mn-lt"/>
              </a:rPr>
              <a:t>04</a:t>
            </a:r>
            <a:endParaRPr lang="en-US" altLang="zh-CN" sz="2800" b="1" kern="0" dirty="0">
              <a:solidFill>
                <a:schemeClr val="accent1">
                  <a:lumMod val="70000"/>
                  <a:lumOff val="30000"/>
                </a:schemeClr>
              </a:solidFill>
              <a:cs typeface="+mn-lt"/>
            </a:endParaRPr>
          </a:p>
        </p:txBody>
      </p:sp>
      <p:sp>
        <p:nvSpPr>
          <p:cNvPr id="3" name="矩形 2"/>
          <p:cNvSpPr/>
          <p:nvPr>
            <p:custDataLst>
              <p:tags r:id="rId41"/>
            </p:custDataLst>
          </p:nvPr>
        </p:nvSpPr>
        <p:spPr>
          <a:xfrm>
            <a:off x="7197090" y="3445510"/>
            <a:ext cx="1849120" cy="5619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nSpc>
                <a:spcPct val="150000"/>
              </a:lnSpc>
            </a:pPr>
            <a:r>
              <a:rPr lang="zh-CN" altLang="en-US" kern="0" spc="0" dirty="0">
                <a:ln>
                  <a:noFill/>
                  <a:prstDash val="sysDot"/>
                </a:ln>
                <a:solidFill>
                  <a:schemeClr val="tx1">
                    <a:lumMod val="85000"/>
                    <a:lumOff val="15000"/>
                  </a:schemeClr>
                </a:solidFill>
                <a:latin typeface="+mn-ea"/>
                <a:ea typeface="+mn-ea"/>
                <a:sym typeface="+mn-ea"/>
              </a:rPr>
              <a:t>细胞色素</a:t>
            </a:r>
            <a:r>
              <a:rPr lang="en-US" altLang="zh-CN" kern="0" spc="0" dirty="0">
                <a:ln>
                  <a:noFill/>
                  <a:prstDash val="sysDot"/>
                </a:ln>
                <a:solidFill>
                  <a:schemeClr val="tx1">
                    <a:lumMod val="85000"/>
                    <a:lumOff val="15000"/>
                  </a:schemeClr>
                </a:solidFill>
                <a:latin typeface="+mn-ea"/>
                <a:ea typeface="+mn-ea"/>
                <a:sym typeface="+mn-ea"/>
              </a:rPr>
              <a:t>450</a:t>
            </a:r>
            <a:endParaRPr lang="en-US" altLang="zh-CN" kern="0" spc="0" dirty="0">
              <a:ln>
                <a:noFill/>
                <a:prstDash val="sysDot"/>
              </a:ln>
              <a:solidFill>
                <a:schemeClr val="tx1">
                  <a:lumMod val="85000"/>
                  <a:lumOff val="15000"/>
                </a:schemeClr>
              </a:solidFill>
              <a:latin typeface="+mn-ea"/>
              <a:ea typeface="+mn-ea"/>
              <a:sym typeface="+mn-e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890905" y="3392805"/>
            <a:ext cx="7362825" cy="1476375"/>
          </a:xfrm>
          <a:prstGeom prst="rect">
            <a:avLst/>
          </a:prstGeom>
          <a:noFill/>
        </p:spPr>
        <p:txBody>
          <a:bodyPr wrap="square" rtlCol="0" anchor="t">
            <a:spAutoFit/>
          </a:bodyPr>
          <a:p>
            <a:r>
              <a:rPr lang="en-US" altLang="zh-CN"/>
              <a:t> LME </a:t>
            </a:r>
            <a:r>
              <a:rPr lang="zh-CN" altLang="en-US"/>
              <a:t>和二恶英降解之间的联系在</a:t>
            </a:r>
            <a:r>
              <a:rPr lang="en-US" altLang="zh-CN"/>
              <a:t> P. chrysosporium </a:t>
            </a:r>
            <a:r>
              <a:rPr lang="zh-CN" altLang="en-US"/>
              <a:t>中得到了证实，因为该菌株产生</a:t>
            </a:r>
            <a:r>
              <a:rPr lang="en-US" altLang="zh-CN"/>
              <a:t> LiP </a:t>
            </a:r>
            <a:r>
              <a:rPr lang="zh-CN" altLang="en-US"/>
              <a:t>和</a:t>
            </a:r>
            <a:r>
              <a:rPr lang="en-US" altLang="zh-CN"/>
              <a:t> MnP </a:t>
            </a:r>
            <a:r>
              <a:rPr lang="zh-CN" altLang="en-US"/>
              <a:t>并降解</a:t>
            </a:r>
            <a:r>
              <a:rPr lang="en-US" altLang="zh-CN"/>
              <a:t> 2,7-DCDD</a:t>
            </a:r>
            <a:r>
              <a:rPr lang="zh-CN" altLang="en-US"/>
              <a:t>。在</a:t>
            </a:r>
            <a:r>
              <a:rPr lang="en-US" altLang="zh-CN"/>
              <a:t> 2,7-DCDD </a:t>
            </a:r>
            <a:r>
              <a:rPr lang="zh-CN" altLang="en-US"/>
              <a:t>降解过程中，</a:t>
            </a:r>
            <a:r>
              <a:rPr lang="en-US" altLang="zh-CN"/>
              <a:t>LiP </a:t>
            </a:r>
            <a:r>
              <a:rPr lang="zh-CN" altLang="en-US"/>
              <a:t>通过</a:t>
            </a:r>
            <a:r>
              <a:rPr lang="en-US" altLang="zh-CN"/>
              <a:t> C-O-C </a:t>
            </a:r>
            <a:r>
              <a:rPr lang="zh-CN" altLang="en-US"/>
              <a:t>键的氧化裂解开始降解过程，然后由</a:t>
            </a:r>
            <a:r>
              <a:rPr lang="en-US" altLang="zh-CN"/>
              <a:t> LiP </a:t>
            </a:r>
            <a:r>
              <a:rPr lang="zh-CN" altLang="en-US"/>
              <a:t>和</a:t>
            </a:r>
            <a:r>
              <a:rPr lang="en-US" altLang="zh-CN"/>
              <a:t> MnP </a:t>
            </a:r>
            <a:r>
              <a:rPr lang="zh-CN" altLang="en-US"/>
              <a:t>进一步催化（</a:t>
            </a:r>
            <a:r>
              <a:rPr lang="en-US" altLang="zh-CN"/>
              <a:t>Valli </a:t>
            </a:r>
            <a:r>
              <a:rPr lang="zh-CN" altLang="en-US"/>
              <a:t>等人，</a:t>
            </a:r>
            <a:r>
              <a:rPr lang="en-US" altLang="zh-CN"/>
              <a:t>1992</a:t>
            </a:r>
            <a:r>
              <a:rPr lang="zh-CN" altLang="en-US"/>
              <a:t>）。然而，</a:t>
            </a:r>
            <a:r>
              <a:rPr lang="en-US" altLang="zh-CN"/>
              <a:t>LiP </a:t>
            </a:r>
            <a:r>
              <a:rPr lang="zh-CN" altLang="en-US"/>
              <a:t>并未表现出对</a:t>
            </a:r>
            <a:r>
              <a:rPr lang="en-US" altLang="zh-CN"/>
              <a:t> 2,3,7,8-TCDD </a:t>
            </a:r>
            <a:r>
              <a:rPr lang="zh-CN" altLang="en-US"/>
              <a:t>的任何降解活性。</a:t>
            </a:r>
            <a:endParaRPr lang="zh-CN" altLang="en-US"/>
          </a:p>
        </p:txBody>
      </p:sp>
      <p:pic>
        <p:nvPicPr>
          <p:cNvPr id="5" name="图片 4" descr="ddd3ec2b-3157-4ee0-a9c4-6dcdf8d3f406"/>
          <p:cNvPicPr>
            <a:picLocks noChangeAspect="1"/>
          </p:cNvPicPr>
          <p:nvPr/>
        </p:nvPicPr>
        <p:blipFill>
          <a:blip r:embed="rId1"/>
          <a:srcRect t="56612" b="14360"/>
          <a:stretch>
            <a:fillRect/>
          </a:stretch>
        </p:blipFill>
        <p:spPr>
          <a:xfrm>
            <a:off x="1790700" y="888365"/>
            <a:ext cx="5651500" cy="2244090"/>
          </a:xfrm>
          <a:prstGeom prst="rect">
            <a:avLst/>
          </a:prstGeom>
        </p:spPr>
      </p:pic>
      <p:grpSp>
        <p:nvGrpSpPr>
          <p:cNvPr id="64" name="组合 6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249796" y="4483962"/>
            <a:ext cx="1849118" cy="566316"/>
            <a:chOff x="2988659" y="2478922"/>
            <a:chExt cx="6214680" cy="1903326"/>
          </a:xfrm>
          <a:solidFill>
            <a:schemeClr val="accent1"/>
          </a:solidFill>
        </p:grpSpPr>
        <p:grpSp>
          <p:nvGrpSpPr>
            <p:cNvPr id="65" name="íṥḷïďe"/>
            <p:cNvGrpSpPr/>
            <p:nvPr/>
          </p:nvGrpSpPr>
          <p:grpSpPr>
            <a:xfrm>
              <a:off x="2988659" y="2478922"/>
              <a:ext cx="1901066" cy="1903326"/>
              <a:chOff x="1735138" y="2095500"/>
              <a:chExt cx="2667000" cy="2670175"/>
            </a:xfrm>
            <a:grpFill/>
          </p:grpSpPr>
          <p:sp>
            <p:nvSpPr>
              <p:cNvPr id="72"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73"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8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08"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66"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67" name="iṧľïḑé"/>
            <p:cNvGrpSpPr/>
            <p:nvPr/>
          </p:nvGrpSpPr>
          <p:grpSpPr>
            <a:xfrm>
              <a:off x="5388759" y="2716555"/>
              <a:ext cx="3612029" cy="965242"/>
              <a:chOff x="5102226" y="2428875"/>
              <a:chExt cx="5067300" cy="1354138"/>
            </a:xfrm>
            <a:grpFill/>
          </p:grpSpPr>
          <p:sp>
            <p:nvSpPr>
              <p:cNvPr id="68"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69"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0"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1"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
        <p:nvSpPr>
          <p:cNvPr id="63" name="矩形 62"/>
          <p:cNvSpPr/>
          <p:nvPr>
            <p:custDataLst>
              <p:tags r:id="rId2"/>
            </p:custDataLst>
          </p:nvPr>
        </p:nvSpPr>
        <p:spPr bwMode="auto">
          <a:xfrm>
            <a:off x="151093" y="59557"/>
            <a:ext cx="1424940"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DESIGN</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grpSp>
        <p:nvGrpSpPr>
          <p:cNvPr id="11" name="组合 10"/>
          <p:cNvGrpSpPr/>
          <p:nvPr>
            <p:custDataLst>
              <p:tags r:id="rId3"/>
            </p:custDataLst>
          </p:nvPr>
        </p:nvGrpSpPr>
        <p:grpSpPr>
          <a:xfrm>
            <a:off x="8540818" y="270124"/>
            <a:ext cx="374582" cy="151054"/>
            <a:chOff x="5829440" y="603315"/>
            <a:chExt cx="490908" cy="197963"/>
          </a:xfrm>
        </p:grpSpPr>
        <p:sp>
          <p:nvSpPr>
            <p:cNvPr id="12" name="椭圆 11"/>
            <p:cNvSpPr/>
            <p:nvPr>
              <p:custDataLst>
                <p:tags r:id="rId4"/>
              </p:custDataLst>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custDataLst>
                <p:tags r:id="rId5"/>
              </p:custDataLst>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d1ra05104k-f1"/>
          <p:cNvPicPr>
            <a:picLocks noChangeAspect="1"/>
          </p:cNvPicPr>
          <p:nvPr/>
        </p:nvPicPr>
        <p:blipFill>
          <a:blip r:embed="rId1"/>
          <a:stretch>
            <a:fillRect/>
          </a:stretch>
        </p:blipFill>
        <p:spPr>
          <a:xfrm>
            <a:off x="208280" y="2071370"/>
            <a:ext cx="3823970" cy="1553210"/>
          </a:xfrm>
          <a:prstGeom prst="rect">
            <a:avLst/>
          </a:prstGeom>
        </p:spPr>
      </p:pic>
      <p:sp>
        <p:nvSpPr>
          <p:cNvPr id="2" name="文本框 1"/>
          <p:cNvSpPr txBox="1"/>
          <p:nvPr/>
        </p:nvSpPr>
        <p:spPr>
          <a:xfrm>
            <a:off x="4084955" y="1530350"/>
            <a:ext cx="4572000" cy="1198880"/>
          </a:xfrm>
          <a:prstGeom prst="rect">
            <a:avLst/>
          </a:prstGeom>
          <a:noFill/>
        </p:spPr>
        <p:txBody>
          <a:bodyPr wrap="square" rtlCol="0" anchor="t">
            <a:spAutoFit/>
          </a:bodyPr>
          <a:p>
            <a:r>
              <a:rPr lang="zh-CN" altLang="en-US"/>
              <a:t>对于外源生物降解，另一类</a:t>
            </a:r>
            <a:r>
              <a:rPr lang="en-US" altLang="zh-CN"/>
              <a:t> LME</a:t>
            </a:r>
            <a:r>
              <a:rPr lang="zh-CN" altLang="en-US"/>
              <a:t>（漆酶）目前引起了人们的关注，因为它们具有广泛的底物特异性，而且它们发挥作用时的催化条件温和。</a:t>
            </a:r>
            <a:endParaRPr lang="zh-CN" altLang="en-US"/>
          </a:p>
        </p:txBody>
      </p:sp>
      <p:sp>
        <p:nvSpPr>
          <p:cNvPr id="4" name="文本框 3"/>
          <p:cNvSpPr txBox="1"/>
          <p:nvPr/>
        </p:nvSpPr>
        <p:spPr>
          <a:xfrm>
            <a:off x="4084955" y="3032760"/>
            <a:ext cx="4572000" cy="922020"/>
          </a:xfrm>
          <a:prstGeom prst="rect">
            <a:avLst/>
          </a:prstGeom>
          <a:noFill/>
        </p:spPr>
        <p:txBody>
          <a:bodyPr wrap="square" rtlCol="0" anchor="t">
            <a:spAutoFit/>
          </a:bodyPr>
          <a:p>
            <a:r>
              <a:rPr lang="zh-CN" altLang="en-US"/>
              <a:t>漆酶直接参与芳香族污染物的降解，例如多环芳烃、多氯联苯、双酚</a:t>
            </a:r>
            <a:r>
              <a:rPr lang="en-US" altLang="zh-CN"/>
              <a:t> A</a:t>
            </a:r>
            <a:r>
              <a:rPr lang="zh-CN" altLang="en-US"/>
              <a:t>、除草剂和杀虫剂</a:t>
            </a:r>
            <a:endParaRPr lang="zh-CN" altLang="en-US"/>
          </a:p>
        </p:txBody>
      </p:sp>
      <p:sp>
        <p:nvSpPr>
          <p:cNvPr id="5" name="文本框 4"/>
          <p:cNvSpPr txBox="1"/>
          <p:nvPr/>
        </p:nvSpPr>
        <p:spPr>
          <a:xfrm>
            <a:off x="4084955" y="4115435"/>
            <a:ext cx="3048000" cy="368300"/>
          </a:xfrm>
          <a:prstGeom prst="rect">
            <a:avLst/>
          </a:prstGeom>
          <a:noFill/>
        </p:spPr>
        <p:txBody>
          <a:bodyPr wrap="square" rtlCol="0">
            <a:spAutoFit/>
          </a:bodyPr>
          <a:p>
            <a:r>
              <a:rPr lang="zh-CN" altLang="en-US"/>
              <a:t>丁香醛</a:t>
            </a:r>
            <a:r>
              <a:rPr lang="en-US" altLang="zh-CN"/>
              <a:t> (Syr)</a:t>
            </a:r>
            <a:r>
              <a:rPr lang="zh-CN" altLang="en-US"/>
              <a:t>适合作为介体</a:t>
            </a:r>
            <a:r>
              <a:rPr lang="en-US" altLang="zh-CN"/>
              <a:t> </a:t>
            </a:r>
            <a:endParaRPr lang="en-US" altLang="zh-CN"/>
          </a:p>
        </p:txBody>
      </p:sp>
      <p:grpSp>
        <p:nvGrpSpPr>
          <p:cNvPr id="64" name="组合 6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249796" y="4483962"/>
            <a:ext cx="1849118" cy="566316"/>
            <a:chOff x="2988659" y="2478922"/>
            <a:chExt cx="6214680" cy="1903326"/>
          </a:xfrm>
          <a:solidFill>
            <a:schemeClr val="accent1"/>
          </a:solidFill>
        </p:grpSpPr>
        <p:grpSp>
          <p:nvGrpSpPr>
            <p:cNvPr id="65" name="íṥḷïďe"/>
            <p:cNvGrpSpPr/>
            <p:nvPr/>
          </p:nvGrpSpPr>
          <p:grpSpPr>
            <a:xfrm>
              <a:off x="2988659" y="2478922"/>
              <a:ext cx="1901066" cy="1903326"/>
              <a:chOff x="1735138" y="2095500"/>
              <a:chExt cx="2667000" cy="2670175"/>
            </a:xfrm>
            <a:grpFill/>
          </p:grpSpPr>
          <p:sp>
            <p:nvSpPr>
              <p:cNvPr id="72"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73"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8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08"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66"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67" name="iṧľïḑé"/>
            <p:cNvGrpSpPr/>
            <p:nvPr/>
          </p:nvGrpSpPr>
          <p:grpSpPr>
            <a:xfrm>
              <a:off x="5388759" y="2716555"/>
              <a:ext cx="3612029" cy="965242"/>
              <a:chOff x="5102226" y="2428875"/>
              <a:chExt cx="5067300" cy="1354138"/>
            </a:xfrm>
            <a:grpFill/>
          </p:grpSpPr>
          <p:sp>
            <p:nvSpPr>
              <p:cNvPr id="68"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69"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0"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1"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
        <p:nvSpPr>
          <p:cNvPr id="63" name="矩形 62"/>
          <p:cNvSpPr/>
          <p:nvPr>
            <p:custDataLst>
              <p:tags r:id="rId2"/>
            </p:custDataLst>
          </p:nvPr>
        </p:nvSpPr>
        <p:spPr bwMode="auto">
          <a:xfrm>
            <a:off x="151093" y="59557"/>
            <a:ext cx="1424940"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DESIGN</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grpSp>
        <p:nvGrpSpPr>
          <p:cNvPr id="11" name="组合 10"/>
          <p:cNvGrpSpPr/>
          <p:nvPr>
            <p:custDataLst>
              <p:tags r:id="rId3"/>
            </p:custDataLst>
          </p:nvPr>
        </p:nvGrpSpPr>
        <p:grpSpPr>
          <a:xfrm>
            <a:off x="8545263" y="274569"/>
            <a:ext cx="374582" cy="151054"/>
            <a:chOff x="5829440" y="603315"/>
            <a:chExt cx="490908" cy="197963"/>
          </a:xfrm>
        </p:grpSpPr>
        <p:sp>
          <p:nvSpPr>
            <p:cNvPr id="12" name="椭圆 11"/>
            <p:cNvSpPr/>
            <p:nvPr>
              <p:custDataLst>
                <p:tags r:id="rId4"/>
              </p:custDataLst>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custDataLst>
                <p:tags r:id="rId5"/>
              </p:custDataLst>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8540818" y="270124"/>
            <a:ext cx="374582" cy="151054"/>
            <a:chOff x="5829440" y="603315"/>
            <a:chExt cx="490908" cy="197963"/>
          </a:xfrm>
        </p:grpSpPr>
        <p:sp>
          <p:nvSpPr>
            <p:cNvPr id="12" name="椭圆 11"/>
            <p:cNvSpPr/>
            <p:nvPr>
              <p:custDataLst>
                <p:tags r:id="rId2"/>
              </p:custDataLst>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custDataLst>
                <p:tags r:id="rId3"/>
              </p:custDataLst>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custDataLst>
              <p:tags r:id="rId4"/>
            </p:custDataLst>
          </p:nvPr>
        </p:nvGrpSpPr>
        <p:grpSpPr>
          <a:xfrm>
            <a:off x="7197091" y="4534762"/>
            <a:ext cx="1849118" cy="566316"/>
            <a:chOff x="2988659" y="2478922"/>
            <a:chExt cx="6214680" cy="1903326"/>
          </a:xfrm>
          <a:solidFill>
            <a:schemeClr val="accent1"/>
          </a:solidFill>
        </p:grpSpPr>
        <p:grpSp>
          <p:nvGrpSpPr>
            <p:cNvPr id="8" name="íṥḷïďe"/>
            <p:cNvGrpSpPr/>
            <p:nvPr/>
          </p:nvGrpSpPr>
          <p:grpSpPr>
            <a:xfrm>
              <a:off x="2988659" y="2478922"/>
              <a:ext cx="1901066" cy="1903326"/>
              <a:chOff x="1735138" y="2095500"/>
              <a:chExt cx="2667000" cy="2670175"/>
            </a:xfrm>
            <a:grpFill/>
          </p:grpSpPr>
          <p:sp>
            <p:nvSpPr>
              <p:cNvPr id="9" name="îśḷídè"/>
              <p:cNvSpPr/>
              <p:nvPr>
                <p:custDataLst>
                  <p:tags r:id="rId5"/>
                </p:custDataLst>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10" name="íšḷîḋe"/>
              <p:cNvSpPr/>
              <p:nvPr>
                <p:custDataLst>
                  <p:tags r:id="rId6"/>
                </p:custDataLst>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4" name="îŝľïḋe"/>
              <p:cNvSpPr/>
              <p:nvPr>
                <p:custDataLst>
                  <p:tags r:id="rId7"/>
                </p:custDataLst>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iṩļïḍé"/>
              <p:cNvSpPr/>
              <p:nvPr>
                <p:custDataLst>
                  <p:tags r:id="rId8"/>
                </p:custDataLst>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işľidê"/>
              <p:cNvSpPr/>
              <p:nvPr>
                <p:custDataLst>
                  <p:tags r:id="rId9"/>
                </p:custDataLst>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ïṡľíḓê"/>
              <p:cNvSpPr/>
              <p:nvPr>
                <p:custDataLst>
                  <p:tags r:id="rId10"/>
                </p:custDataLst>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îsḷiḑe"/>
              <p:cNvSpPr/>
              <p:nvPr>
                <p:custDataLst>
                  <p:tags r:id="rId11"/>
                </p:custDataLst>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íSļíḋê"/>
              <p:cNvSpPr/>
              <p:nvPr>
                <p:custDataLst>
                  <p:tags r:id="rId12"/>
                </p:custDataLst>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îś1íḑé"/>
              <p:cNvSpPr/>
              <p:nvPr>
                <p:custDataLst>
                  <p:tags r:id="rId13"/>
                </p:custDataLst>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1" name="íŝḻide"/>
              <p:cNvSpPr/>
              <p:nvPr>
                <p:custDataLst>
                  <p:tags r:id="rId14"/>
                </p:custDataLst>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2" name="ï$ḷïḑê"/>
              <p:cNvSpPr/>
              <p:nvPr>
                <p:custDataLst>
                  <p:tags r:id="rId15"/>
                </p:custDataLst>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3" name="îśḻîde"/>
              <p:cNvSpPr/>
              <p:nvPr>
                <p:custDataLst>
                  <p:tags r:id="rId16"/>
                </p:custDataLst>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íşḻíḑè"/>
              <p:cNvSpPr/>
              <p:nvPr>
                <p:custDataLst>
                  <p:tags r:id="rId17"/>
                </p:custDataLst>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6" name="iṧḷíḍê"/>
              <p:cNvSpPr/>
              <p:nvPr>
                <p:custDataLst>
                  <p:tags r:id="rId18"/>
                </p:custDataLst>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9" name="ïṥḷïďe"/>
            <p:cNvSpPr/>
            <p:nvPr>
              <p:custDataLst>
                <p:tags r:id="rId19"/>
              </p:custDataLst>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30" name="iṧľïḑé"/>
            <p:cNvGrpSpPr/>
            <p:nvPr/>
          </p:nvGrpSpPr>
          <p:grpSpPr>
            <a:xfrm>
              <a:off x="5388759" y="2716555"/>
              <a:ext cx="3612029" cy="965242"/>
              <a:chOff x="5102226" y="2428875"/>
              <a:chExt cx="5067300" cy="1354138"/>
            </a:xfrm>
            <a:grpFill/>
          </p:grpSpPr>
          <p:sp>
            <p:nvSpPr>
              <p:cNvPr id="31" name="iṥ1îdè"/>
              <p:cNvSpPr/>
              <p:nvPr>
                <p:custDataLst>
                  <p:tags r:id="rId20"/>
                </p:custDataLst>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íṥľîḓê"/>
              <p:cNvSpPr/>
              <p:nvPr>
                <p:custDataLst>
                  <p:tags r:id="rId21"/>
                </p:custDataLst>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3" name="is1ïdé"/>
              <p:cNvSpPr/>
              <p:nvPr>
                <p:custDataLst>
                  <p:tags r:id="rId22"/>
                </p:custDataLst>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4" name="îS1îdè"/>
              <p:cNvSpPr/>
              <p:nvPr>
                <p:custDataLst>
                  <p:tags r:id="rId23"/>
                </p:custDataLst>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
        <p:nvSpPr>
          <p:cNvPr id="49" name="矩形 48"/>
          <p:cNvSpPr/>
          <p:nvPr>
            <p:custDataLst>
              <p:tags r:id="rId24"/>
            </p:custDataLst>
          </p:nvPr>
        </p:nvSpPr>
        <p:spPr>
          <a:xfrm>
            <a:off x="2023745" y="2131695"/>
            <a:ext cx="1849120" cy="5619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nSpc>
                <a:spcPct val="150000"/>
              </a:lnSpc>
            </a:pPr>
            <a:r>
              <a:rPr lang="zh-CN" altLang="en-US" kern="0" spc="0" dirty="0">
                <a:ln>
                  <a:noFill/>
                  <a:prstDash val="sysDot"/>
                </a:ln>
                <a:solidFill>
                  <a:schemeClr val="tx1">
                    <a:lumMod val="85000"/>
                    <a:lumOff val="15000"/>
                  </a:schemeClr>
                </a:solidFill>
                <a:latin typeface="+mn-ea"/>
                <a:ea typeface="+mn-ea"/>
                <a:sym typeface="+mn-ea"/>
              </a:rPr>
              <a:t>厌氧细菌脱氯</a:t>
            </a:r>
            <a:endParaRPr lang="zh-CN" altLang="en-US" kern="0" spc="0" dirty="0">
              <a:ln>
                <a:noFill/>
                <a:prstDash val="sysDot"/>
              </a:ln>
              <a:solidFill>
                <a:schemeClr val="tx1">
                  <a:lumMod val="85000"/>
                  <a:lumOff val="15000"/>
                </a:schemeClr>
              </a:solidFill>
              <a:latin typeface="+mn-ea"/>
              <a:ea typeface="+mn-ea"/>
              <a:sym typeface="+mn-ea"/>
            </a:endParaRPr>
          </a:p>
        </p:txBody>
      </p:sp>
      <p:sp>
        <p:nvSpPr>
          <p:cNvPr id="50" name="矩形 49"/>
          <p:cNvSpPr/>
          <p:nvPr>
            <p:custDataLst>
              <p:tags r:id="rId25"/>
            </p:custDataLst>
          </p:nvPr>
        </p:nvSpPr>
        <p:spPr>
          <a:xfrm>
            <a:off x="4546600" y="1685290"/>
            <a:ext cx="2762885" cy="5264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nSpc>
                <a:spcPct val="150000"/>
              </a:lnSpc>
            </a:pPr>
            <a:r>
              <a:rPr lang="zh-CN" altLang="en-US" kern="0" spc="0" dirty="0">
                <a:ln>
                  <a:noFill/>
                  <a:prstDash val="sysDot"/>
                </a:ln>
                <a:solidFill>
                  <a:schemeClr val="tx1">
                    <a:lumMod val="85000"/>
                    <a:lumOff val="15000"/>
                  </a:schemeClr>
                </a:solidFill>
                <a:latin typeface="+mn-ea"/>
                <a:ea typeface="+mn-ea"/>
                <a:sym typeface="+mn-ea"/>
              </a:rPr>
              <a:t>真菌运用木质素酶</a:t>
            </a:r>
            <a:endParaRPr lang="zh-CN" altLang="en-US" kern="0" spc="0" dirty="0">
              <a:ln>
                <a:noFill/>
                <a:prstDash val="sysDot"/>
              </a:ln>
              <a:solidFill>
                <a:schemeClr val="tx1">
                  <a:lumMod val="85000"/>
                  <a:lumOff val="15000"/>
                </a:schemeClr>
              </a:solidFill>
              <a:latin typeface="+mn-ea"/>
              <a:ea typeface="+mn-ea"/>
              <a:sym typeface="+mn-ea"/>
            </a:endParaRPr>
          </a:p>
        </p:txBody>
      </p:sp>
      <p:sp>
        <p:nvSpPr>
          <p:cNvPr id="51" name="矩形 50"/>
          <p:cNvSpPr/>
          <p:nvPr>
            <p:custDataLst>
              <p:tags r:id="rId26"/>
            </p:custDataLst>
          </p:nvPr>
        </p:nvSpPr>
        <p:spPr>
          <a:xfrm>
            <a:off x="1431433" y="1553518"/>
            <a:ext cx="654624" cy="578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b"/>
          <a:p>
            <a:r>
              <a:rPr lang="en-US" altLang="zh-CN" sz="2800" b="1" kern="0" dirty="0">
                <a:solidFill>
                  <a:schemeClr val="accent1">
                    <a:lumMod val="70000"/>
                    <a:lumOff val="30000"/>
                  </a:schemeClr>
                </a:solidFill>
                <a:cs typeface="+mn-lt"/>
              </a:rPr>
              <a:t>02</a:t>
            </a:r>
            <a:endParaRPr lang="en-US" altLang="zh-CN" sz="2800" b="1" kern="0" dirty="0">
              <a:solidFill>
                <a:schemeClr val="accent1">
                  <a:lumMod val="70000"/>
                  <a:lumOff val="30000"/>
                </a:schemeClr>
              </a:solidFill>
              <a:cs typeface="+mn-lt"/>
            </a:endParaRPr>
          </a:p>
        </p:txBody>
      </p:sp>
      <p:sp>
        <p:nvSpPr>
          <p:cNvPr id="52" name="矩形 51"/>
          <p:cNvSpPr/>
          <p:nvPr>
            <p:custDataLst>
              <p:tags r:id="rId27"/>
            </p:custDataLst>
          </p:nvPr>
        </p:nvSpPr>
        <p:spPr>
          <a:xfrm>
            <a:off x="151130" y="3348355"/>
            <a:ext cx="2350135" cy="9632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nSpc>
                <a:spcPct val="150000"/>
              </a:lnSpc>
            </a:pPr>
            <a:r>
              <a:rPr lang="zh-CN" altLang="en-US" kern="0" spc="0" dirty="0">
                <a:ln>
                  <a:noFill/>
                  <a:prstDash val="sysDot"/>
                </a:ln>
                <a:solidFill>
                  <a:schemeClr val="tx1">
                    <a:lumMod val="85000"/>
                    <a:lumOff val="15000"/>
                  </a:schemeClr>
                </a:solidFill>
                <a:latin typeface="+mn-ea"/>
                <a:ea typeface="+mn-ea"/>
                <a:sym typeface="+mn-ea"/>
              </a:rPr>
              <a:t>需氧细菌利用双氧化酶</a:t>
            </a:r>
            <a:endParaRPr lang="zh-CN" altLang="en-US" kern="0" spc="0" dirty="0">
              <a:ln>
                <a:noFill/>
                <a:prstDash val="sysDot"/>
              </a:ln>
              <a:solidFill>
                <a:schemeClr val="tx1">
                  <a:lumMod val="85000"/>
                  <a:lumOff val="15000"/>
                </a:schemeClr>
              </a:solidFill>
              <a:latin typeface="+mn-ea"/>
              <a:ea typeface="+mn-ea"/>
              <a:sym typeface="+mn-ea"/>
            </a:endParaRPr>
          </a:p>
        </p:txBody>
      </p:sp>
      <p:sp>
        <p:nvSpPr>
          <p:cNvPr id="53" name="矩形 52"/>
          <p:cNvSpPr/>
          <p:nvPr>
            <p:custDataLst>
              <p:tags r:id="rId28"/>
            </p:custDataLst>
          </p:nvPr>
        </p:nvSpPr>
        <p:spPr>
          <a:xfrm>
            <a:off x="117983" y="2770178"/>
            <a:ext cx="654624" cy="578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b"/>
          <a:p>
            <a:r>
              <a:rPr lang="en-US" altLang="zh-CN" sz="2800" b="1" kern="0" dirty="0">
                <a:solidFill>
                  <a:schemeClr val="accent1">
                    <a:lumMod val="40000"/>
                    <a:lumOff val="60000"/>
                  </a:schemeClr>
                </a:solidFill>
                <a:cs typeface="+mn-lt"/>
              </a:rPr>
              <a:t>01</a:t>
            </a:r>
            <a:endParaRPr lang="en-US" altLang="zh-CN" sz="2800" b="1" kern="0" dirty="0">
              <a:solidFill>
                <a:schemeClr val="accent1">
                  <a:lumMod val="40000"/>
                  <a:lumOff val="60000"/>
                </a:schemeClr>
              </a:solidFill>
              <a:cs typeface="+mn-lt"/>
            </a:endParaRPr>
          </a:p>
        </p:txBody>
      </p:sp>
      <p:sp>
        <p:nvSpPr>
          <p:cNvPr id="54" name="矩形 53"/>
          <p:cNvSpPr/>
          <p:nvPr>
            <p:custDataLst>
              <p:tags r:id="rId29"/>
            </p:custDataLst>
          </p:nvPr>
        </p:nvSpPr>
        <p:spPr>
          <a:xfrm>
            <a:off x="4250335" y="978953"/>
            <a:ext cx="654624" cy="578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b"/>
          <a:p>
            <a:r>
              <a:rPr lang="en-US" altLang="zh-CN" sz="2800" b="1" kern="0" dirty="0">
                <a:solidFill>
                  <a:schemeClr val="accent1">
                    <a:lumMod val="70000"/>
                    <a:lumOff val="30000"/>
                  </a:schemeClr>
                </a:solidFill>
                <a:cs typeface="+mn-lt"/>
              </a:rPr>
              <a:t>03</a:t>
            </a:r>
            <a:endParaRPr lang="en-US" altLang="zh-CN" sz="2800" b="1" kern="0" dirty="0">
              <a:solidFill>
                <a:schemeClr val="accent1">
                  <a:lumMod val="70000"/>
                  <a:lumOff val="30000"/>
                </a:schemeClr>
              </a:solidFill>
              <a:cs typeface="+mn-lt"/>
            </a:endParaRPr>
          </a:p>
        </p:txBody>
      </p:sp>
      <p:sp>
        <p:nvSpPr>
          <p:cNvPr id="55" name="任意多边形: 形状 8"/>
          <p:cNvSpPr/>
          <p:nvPr>
            <p:custDataLst>
              <p:tags r:id="rId30"/>
            </p:custDataLst>
          </p:nvPr>
        </p:nvSpPr>
        <p:spPr>
          <a:xfrm>
            <a:off x="2092884" y="2468030"/>
            <a:ext cx="4969220" cy="2318546"/>
          </a:xfrm>
          <a:custGeom>
            <a:avLst/>
            <a:gdLst>
              <a:gd name="connsiteX0" fmla="*/ 2484360 w 4968848"/>
              <a:gd name="connsiteY0" fmla="*/ 0 h 2318615"/>
              <a:gd name="connsiteX1" fmla="*/ 4965501 w 4968848"/>
              <a:gd name="connsiteY1" fmla="*/ 2253065 h 2318615"/>
              <a:gd name="connsiteX2" fmla="*/ 4968849 w 4968848"/>
              <a:gd name="connsiteY2" fmla="*/ 2318616 h 2318615"/>
              <a:gd name="connsiteX3" fmla="*/ 3839676 w 4968848"/>
              <a:gd name="connsiteY3" fmla="*/ 2318616 h 2318615"/>
              <a:gd name="connsiteX4" fmla="*/ 3833366 w 4968848"/>
              <a:gd name="connsiteY4" fmla="*/ 2192537 h 2318615"/>
              <a:gd name="connsiteX5" fmla="*/ 2122221 w 4968848"/>
              <a:gd name="connsiteY5" fmla="*/ 638637 h 2318615"/>
              <a:gd name="connsiteX6" fmla="*/ 410819 w 4968848"/>
              <a:gd name="connsiteY6" fmla="*/ 2192537 h 2318615"/>
              <a:gd name="connsiteX7" fmla="*/ 404509 w 4968848"/>
              <a:gd name="connsiteY7" fmla="*/ 2318616 h 2318615"/>
              <a:gd name="connsiteX8" fmla="*/ 0 w 4968848"/>
              <a:gd name="connsiteY8" fmla="*/ 2318616 h 2318615"/>
              <a:gd name="connsiteX9" fmla="*/ 3348 w 4968848"/>
              <a:gd name="connsiteY9" fmla="*/ 2253065 h 2318615"/>
              <a:gd name="connsiteX10" fmla="*/ 2484360 w 4968848"/>
              <a:gd name="connsiteY10" fmla="*/ 0 h 231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8848" h="2318615">
                <a:moveTo>
                  <a:pt x="2484360" y="0"/>
                </a:moveTo>
                <a:cubicBezTo>
                  <a:pt x="3775671" y="0"/>
                  <a:pt x="4837747" y="987511"/>
                  <a:pt x="4965501" y="2253065"/>
                </a:cubicBezTo>
                <a:lnTo>
                  <a:pt x="4968849" y="2318616"/>
                </a:lnTo>
                <a:lnTo>
                  <a:pt x="3839676" y="2318616"/>
                </a:lnTo>
                <a:lnTo>
                  <a:pt x="3833366" y="2192537"/>
                </a:lnTo>
                <a:cubicBezTo>
                  <a:pt x="3745278" y="1319772"/>
                  <a:pt x="3012758" y="638637"/>
                  <a:pt x="2122221" y="638637"/>
                </a:cubicBezTo>
                <a:cubicBezTo>
                  <a:pt x="1231684" y="638637"/>
                  <a:pt x="498907" y="1319772"/>
                  <a:pt x="410819" y="2192537"/>
                </a:cubicBezTo>
                <a:lnTo>
                  <a:pt x="404509" y="2318616"/>
                </a:lnTo>
                <a:lnTo>
                  <a:pt x="0" y="2318616"/>
                </a:lnTo>
                <a:lnTo>
                  <a:pt x="3348" y="2253065"/>
                </a:lnTo>
                <a:cubicBezTo>
                  <a:pt x="130973" y="987511"/>
                  <a:pt x="1193049" y="0"/>
                  <a:pt x="2484360" y="0"/>
                </a:cubicBezTo>
              </a:path>
            </a:pathLst>
          </a:custGeom>
          <a:solidFill>
            <a:schemeClr val="accent1">
              <a:alpha val="75000"/>
            </a:schemeClr>
          </a:solidFill>
          <a:ln w="12856" cap="flat">
            <a:noFill/>
            <a:prstDash val="solid"/>
            <a:miter/>
          </a:ln>
        </p:spPr>
        <p:txBody>
          <a:bodyPr rtlCol="0" anchor="ctr"/>
          <a:p>
            <a:endParaRPr lang="zh-CN" altLang="en-US"/>
          </a:p>
        </p:txBody>
      </p:sp>
      <p:sp>
        <p:nvSpPr>
          <p:cNvPr id="56" name="任意多边形: 形状 10"/>
          <p:cNvSpPr/>
          <p:nvPr>
            <p:custDataLst>
              <p:tags r:id="rId31"/>
            </p:custDataLst>
          </p:nvPr>
        </p:nvSpPr>
        <p:spPr>
          <a:xfrm>
            <a:off x="2092884" y="2468030"/>
            <a:ext cx="4033800" cy="2318546"/>
          </a:xfrm>
          <a:custGeom>
            <a:avLst/>
            <a:gdLst>
              <a:gd name="connsiteX0" fmla="*/ 2484360 w 4033495"/>
              <a:gd name="connsiteY0" fmla="*/ 0 h 2318615"/>
              <a:gd name="connsiteX1" fmla="*/ 3850623 w 4033495"/>
              <a:gd name="connsiteY1" fmla="*/ 409789 h 2318615"/>
              <a:gd name="connsiteX2" fmla="*/ 3948112 w 4033495"/>
              <a:gd name="connsiteY2" fmla="*/ 482294 h 2318615"/>
              <a:gd name="connsiteX3" fmla="*/ 4033495 w 4033495"/>
              <a:gd name="connsiteY3" fmla="*/ 1170383 h 2318615"/>
              <a:gd name="connsiteX4" fmla="*/ 3420744 w 4033495"/>
              <a:gd name="connsiteY4" fmla="*/ 1236964 h 2318615"/>
              <a:gd name="connsiteX5" fmla="*/ 3388291 w 4033495"/>
              <a:gd name="connsiteY5" fmla="*/ 1198072 h 2318615"/>
              <a:gd name="connsiteX6" fmla="*/ 2122092 w 4033495"/>
              <a:gd name="connsiteY6" fmla="*/ 638637 h 2318615"/>
              <a:gd name="connsiteX7" fmla="*/ 410948 w 4033495"/>
              <a:gd name="connsiteY7" fmla="*/ 2192537 h 2318615"/>
              <a:gd name="connsiteX8" fmla="*/ 404637 w 4033495"/>
              <a:gd name="connsiteY8" fmla="*/ 2318616 h 2318615"/>
              <a:gd name="connsiteX9" fmla="*/ 0 w 4033495"/>
              <a:gd name="connsiteY9" fmla="*/ 2318616 h 2318615"/>
              <a:gd name="connsiteX10" fmla="*/ 3348 w 4033495"/>
              <a:gd name="connsiteY10" fmla="*/ 2253065 h 2318615"/>
              <a:gd name="connsiteX11" fmla="*/ 2484360 w 4033495"/>
              <a:gd name="connsiteY11" fmla="*/ 0 h 231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3495" h="2318615">
                <a:moveTo>
                  <a:pt x="2484360" y="0"/>
                </a:moveTo>
                <a:cubicBezTo>
                  <a:pt x="2988805" y="0"/>
                  <a:pt x="3458220" y="150677"/>
                  <a:pt x="3850623" y="409789"/>
                </a:cubicBezTo>
                <a:lnTo>
                  <a:pt x="3948112" y="482294"/>
                </a:lnTo>
                <a:lnTo>
                  <a:pt x="4033495" y="1170383"/>
                </a:lnTo>
                <a:lnTo>
                  <a:pt x="3420744" y="1236964"/>
                </a:lnTo>
                <a:lnTo>
                  <a:pt x="3388291" y="1198072"/>
                </a:lnTo>
                <a:cubicBezTo>
                  <a:pt x="3073930" y="854220"/>
                  <a:pt x="2623060" y="638637"/>
                  <a:pt x="2122092" y="638637"/>
                </a:cubicBezTo>
                <a:cubicBezTo>
                  <a:pt x="1231555" y="638637"/>
                  <a:pt x="499036" y="1319772"/>
                  <a:pt x="410948" y="2192537"/>
                </a:cubicBezTo>
                <a:lnTo>
                  <a:pt x="404637" y="2318616"/>
                </a:lnTo>
                <a:lnTo>
                  <a:pt x="0" y="2318616"/>
                </a:lnTo>
                <a:lnTo>
                  <a:pt x="3348" y="2253065"/>
                </a:lnTo>
                <a:cubicBezTo>
                  <a:pt x="130973" y="987511"/>
                  <a:pt x="1193049" y="0"/>
                  <a:pt x="2484360" y="0"/>
                </a:cubicBezTo>
              </a:path>
            </a:pathLst>
          </a:custGeom>
          <a:solidFill>
            <a:schemeClr val="accent1">
              <a:lumMod val="60000"/>
              <a:lumOff val="40000"/>
              <a:alpha val="75000"/>
            </a:schemeClr>
          </a:solidFill>
          <a:ln w="12856" cap="flat">
            <a:noFill/>
            <a:prstDash val="solid"/>
            <a:miter/>
          </a:ln>
        </p:spPr>
        <p:txBody>
          <a:bodyPr rtlCol="0" anchor="ctr"/>
          <a:p>
            <a:endParaRPr lang="zh-CN" altLang="en-US"/>
          </a:p>
        </p:txBody>
      </p:sp>
      <p:sp>
        <p:nvSpPr>
          <p:cNvPr id="57" name="任意多边形: 形状 11"/>
          <p:cNvSpPr/>
          <p:nvPr>
            <p:custDataLst>
              <p:tags r:id="rId32"/>
            </p:custDataLst>
          </p:nvPr>
        </p:nvSpPr>
        <p:spPr>
          <a:xfrm>
            <a:off x="2092884" y="2492797"/>
            <a:ext cx="2415073" cy="2293779"/>
          </a:xfrm>
          <a:custGeom>
            <a:avLst/>
            <a:gdLst>
              <a:gd name="connsiteX0" fmla="*/ 2152099 w 2414945"/>
              <a:gd name="connsiteY0" fmla="*/ 0 h 2293889"/>
              <a:gd name="connsiteX1" fmla="*/ 2414946 w 2414945"/>
              <a:gd name="connsiteY1" fmla="*/ 306504 h 2293889"/>
              <a:gd name="connsiteX2" fmla="*/ 2173091 w 2414945"/>
              <a:gd name="connsiteY2" fmla="*/ 616615 h 2293889"/>
              <a:gd name="connsiteX3" fmla="*/ 2122092 w 2414945"/>
              <a:gd name="connsiteY3" fmla="*/ 613910 h 2293889"/>
              <a:gd name="connsiteX4" fmla="*/ 410948 w 2414945"/>
              <a:gd name="connsiteY4" fmla="*/ 2167811 h 2293889"/>
              <a:gd name="connsiteX5" fmla="*/ 404637 w 2414945"/>
              <a:gd name="connsiteY5" fmla="*/ 2293889 h 2293889"/>
              <a:gd name="connsiteX6" fmla="*/ 0 w 2414945"/>
              <a:gd name="connsiteY6" fmla="*/ 2293889 h 2293889"/>
              <a:gd name="connsiteX7" fmla="*/ 3348 w 2414945"/>
              <a:gd name="connsiteY7" fmla="*/ 2228339 h 2293889"/>
              <a:gd name="connsiteX8" fmla="*/ 2012369 w 2414945"/>
              <a:gd name="connsiteY8" fmla="*/ 20219 h 2293889"/>
              <a:gd name="connsiteX9" fmla="*/ 2152099 w 2414945"/>
              <a:gd name="connsiteY9" fmla="*/ 0 h 2293889"/>
              <a:gd name="connsiteX10" fmla="*/ 2152099 w 2414945"/>
              <a:gd name="connsiteY10" fmla="*/ 0 h 2293889"/>
              <a:gd name="connsiteX11" fmla="*/ 2152099 w 2414945"/>
              <a:gd name="connsiteY11" fmla="*/ 0 h 229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4945" h="2293889">
                <a:moveTo>
                  <a:pt x="2152099" y="0"/>
                </a:moveTo>
                <a:lnTo>
                  <a:pt x="2414946" y="306504"/>
                </a:lnTo>
                <a:lnTo>
                  <a:pt x="2173091" y="616615"/>
                </a:lnTo>
                <a:lnTo>
                  <a:pt x="2122092" y="613910"/>
                </a:lnTo>
                <a:cubicBezTo>
                  <a:pt x="1231555" y="613910"/>
                  <a:pt x="499036" y="1295046"/>
                  <a:pt x="410948" y="2167811"/>
                </a:cubicBezTo>
                <a:lnTo>
                  <a:pt x="404637" y="2293889"/>
                </a:lnTo>
                <a:lnTo>
                  <a:pt x="0" y="2293889"/>
                </a:lnTo>
                <a:lnTo>
                  <a:pt x="3348" y="2228339"/>
                </a:lnTo>
                <a:cubicBezTo>
                  <a:pt x="115132" y="1121059"/>
                  <a:pt x="942179" y="226530"/>
                  <a:pt x="2012369" y="20219"/>
                </a:cubicBezTo>
                <a:lnTo>
                  <a:pt x="2152099" y="0"/>
                </a:lnTo>
                <a:lnTo>
                  <a:pt x="2152099" y="0"/>
                </a:lnTo>
                <a:lnTo>
                  <a:pt x="2152099" y="0"/>
                </a:lnTo>
                <a:close/>
              </a:path>
            </a:pathLst>
          </a:custGeom>
          <a:solidFill>
            <a:schemeClr val="accent1">
              <a:lumMod val="40000"/>
              <a:lumOff val="60000"/>
              <a:alpha val="75000"/>
            </a:schemeClr>
          </a:solidFill>
          <a:ln w="12856" cap="flat">
            <a:noFill/>
            <a:prstDash val="solid"/>
            <a:miter/>
          </a:ln>
        </p:spPr>
        <p:txBody>
          <a:bodyPr rtlCol="0" anchor="ctr"/>
          <a:p>
            <a:endParaRPr lang="zh-CN" altLang="en-US"/>
          </a:p>
        </p:txBody>
      </p:sp>
      <p:sp>
        <p:nvSpPr>
          <p:cNvPr id="58" name="任意多边形: 形状 12"/>
          <p:cNvSpPr/>
          <p:nvPr>
            <p:custDataLst>
              <p:tags r:id="rId33"/>
            </p:custDataLst>
          </p:nvPr>
        </p:nvSpPr>
        <p:spPr>
          <a:xfrm>
            <a:off x="2092884" y="3165309"/>
            <a:ext cx="1022421" cy="1621268"/>
          </a:xfrm>
          <a:custGeom>
            <a:avLst/>
            <a:gdLst>
              <a:gd name="connsiteX0" fmla="*/ 759564 w 1022539"/>
              <a:gd name="connsiteY0" fmla="*/ 0 h 1620867"/>
              <a:gd name="connsiteX1" fmla="*/ 990859 w 1022539"/>
              <a:gd name="connsiteY1" fmla="*/ 0 h 1620867"/>
              <a:gd name="connsiteX2" fmla="*/ 1022540 w 1022539"/>
              <a:gd name="connsiteY2" fmla="*/ 342950 h 1620867"/>
              <a:gd name="connsiteX3" fmla="*/ 965489 w 1022539"/>
              <a:gd name="connsiteY3" fmla="*/ 390600 h 1620867"/>
              <a:gd name="connsiteX4" fmla="*/ 410819 w 1022539"/>
              <a:gd name="connsiteY4" fmla="*/ 1494789 h 1620867"/>
              <a:gd name="connsiteX5" fmla="*/ 404509 w 1022539"/>
              <a:gd name="connsiteY5" fmla="*/ 1620868 h 1620867"/>
              <a:gd name="connsiteX6" fmla="*/ 0 w 1022539"/>
              <a:gd name="connsiteY6" fmla="*/ 1620868 h 1620867"/>
              <a:gd name="connsiteX7" fmla="*/ 3348 w 1022539"/>
              <a:gd name="connsiteY7" fmla="*/ 1555317 h 1620867"/>
              <a:gd name="connsiteX8" fmla="*/ 751322 w 1022539"/>
              <a:gd name="connsiteY8" fmla="*/ 7341 h 1620867"/>
              <a:gd name="connsiteX9" fmla="*/ 759564 w 1022539"/>
              <a:gd name="connsiteY9" fmla="*/ 0 h 1620867"/>
              <a:gd name="connsiteX10" fmla="*/ 759564 w 1022539"/>
              <a:gd name="connsiteY10" fmla="*/ 0 h 1620867"/>
              <a:gd name="connsiteX11" fmla="*/ 759564 w 1022539"/>
              <a:gd name="connsiteY11" fmla="*/ 0 h 16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539" h="1620867">
                <a:moveTo>
                  <a:pt x="759564" y="0"/>
                </a:moveTo>
                <a:lnTo>
                  <a:pt x="990859" y="0"/>
                </a:lnTo>
                <a:lnTo>
                  <a:pt x="1022540" y="342950"/>
                </a:lnTo>
                <a:lnTo>
                  <a:pt x="965489" y="390600"/>
                </a:lnTo>
                <a:cubicBezTo>
                  <a:pt x="660015" y="669931"/>
                  <a:pt x="454863" y="1058471"/>
                  <a:pt x="410819" y="1494789"/>
                </a:cubicBezTo>
                <a:lnTo>
                  <a:pt x="404509" y="1620868"/>
                </a:lnTo>
                <a:lnTo>
                  <a:pt x="0" y="1620868"/>
                </a:lnTo>
                <a:lnTo>
                  <a:pt x="3348" y="1555317"/>
                </a:lnTo>
                <a:cubicBezTo>
                  <a:pt x="64520" y="949777"/>
                  <a:pt x="339473" y="407857"/>
                  <a:pt x="751322" y="7341"/>
                </a:cubicBezTo>
                <a:lnTo>
                  <a:pt x="759564" y="0"/>
                </a:lnTo>
                <a:lnTo>
                  <a:pt x="759564" y="0"/>
                </a:lnTo>
                <a:lnTo>
                  <a:pt x="759564" y="0"/>
                </a:lnTo>
                <a:close/>
              </a:path>
            </a:pathLst>
          </a:custGeom>
          <a:solidFill>
            <a:schemeClr val="accent1">
              <a:lumMod val="20000"/>
              <a:lumOff val="80000"/>
              <a:alpha val="75000"/>
            </a:schemeClr>
          </a:solidFill>
          <a:ln w="12856" cap="flat">
            <a:noFill/>
            <a:prstDash val="solid"/>
            <a:miter/>
          </a:ln>
        </p:spPr>
        <p:txBody>
          <a:bodyPr rtlCol="0" anchor="ctr"/>
          <a:p>
            <a:endParaRPr lang="zh-CN" altLang="en-US"/>
          </a:p>
        </p:txBody>
      </p:sp>
      <p:sp>
        <p:nvSpPr>
          <p:cNvPr id="59" name="任意多边形: 形状 16"/>
          <p:cNvSpPr/>
          <p:nvPr>
            <p:custDataLst>
              <p:tags r:id="rId34"/>
            </p:custDataLst>
          </p:nvPr>
        </p:nvSpPr>
        <p:spPr>
          <a:xfrm>
            <a:off x="2085898" y="4783401"/>
            <a:ext cx="412135" cy="51517"/>
          </a:xfrm>
          <a:custGeom>
            <a:avLst/>
            <a:gdLst>
              <a:gd name="connsiteX0" fmla="*/ 0 w 412106"/>
              <a:gd name="connsiteY0" fmla="*/ 0 h 51513"/>
              <a:gd name="connsiteX1" fmla="*/ 412107 w 412106"/>
              <a:gd name="connsiteY1" fmla="*/ 0 h 51513"/>
              <a:gd name="connsiteX2" fmla="*/ 412107 w 412106"/>
              <a:gd name="connsiteY2" fmla="*/ 51513 h 51513"/>
              <a:gd name="connsiteX3" fmla="*/ 0 w 412106"/>
              <a:gd name="connsiteY3" fmla="*/ 51513 h 51513"/>
            </a:gdLst>
            <a:ahLst/>
            <a:cxnLst>
              <a:cxn ang="0">
                <a:pos x="connsiteX0" y="connsiteY0"/>
              </a:cxn>
              <a:cxn ang="0">
                <a:pos x="connsiteX1" y="connsiteY1"/>
              </a:cxn>
              <a:cxn ang="0">
                <a:pos x="connsiteX2" y="connsiteY2"/>
              </a:cxn>
              <a:cxn ang="0">
                <a:pos x="connsiteX3" y="connsiteY3"/>
              </a:cxn>
            </a:cxnLst>
            <a:rect l="l" t="t" r="r" b="b"/>
            <a:pathLst>
              <a:path w="412106" h="51513">
                <a:moveTo>
                  <a:pt x="0" y="0"/>
                </a:moveTo>
                <a:lnTo>
                  <a:pt x="412107" y="0"/>
                </a:lnTo>
                <a:lnTo>
                  <a:pt x="412107" y="51513"/>
                </a:lnTo>
                <a:lnTo>
                  <a:pt x="0" y="51513"/>
                </a:lnTo>
                <a:close/>
              </a:path>
            </a:pathLst>
          </a:custGeom>
          <a:solidFill>
            <a:schemeClr val="accent1">
              <a:lumMod val="40000"/>
              <a:lumOff val="60000"/>
            </a:schemeClr>
          </a:solidFill>
          <a:ln w="12856" cap="flat">
            <a:noFill/>
            <a:prstDash val="solid"/>
            <a:miter/>
          </a:ln>
        </p:spPr>
        <p:txBody>
          <a:bodyPr rtlCol="0" anchor="ctr"/>
          <a:p>
            <a:endParaRPr lang="zh-CN" altLang="en-US"/>
          </a:p>
        </p:txBody>
      </p:sp>
      <p:sp>
        <p:nvSpPr>
          <p:cNvPr id="60" name="任意多边形: 形状 21"/>
          <p:cNvSpPr/>
          <p:nvPr>
            <p:custDataLst>
              <p:tags r:id="rId35"/>
            </p:custDataLst>
          </p:nvPr>
        </p:nvSpPr>
        <p:spPr>
          <a:xfrm>
            <a:off x="5929820" y="4770700"/>
            <a:ext cx="1133372" cy="51517"/>
          </a:xfrm>
          <a:custGeom>
            <a:avLst/>
            <a:gdLst>
              <a:gd name="connsiteX0" fmla="*/ 0 w 1133293"/>
              <a:gd name="connsiteY0" fmla="*/ 0 h 51513"/>
              <a:gd name="connsiteX1" fmla="*/ 1133294 w 1133293"/>
              <a:gd name="connsiteY1" fmla="*/ 0 h 51513"/>
              <a:gd name="connsiteX2" fmla="*/ 1133294 w 1133293"/>
              <a:gd name="connsiteY2" fmla="*/ 51513 h 51513"/>
              <a:gd name="connsiteX3" fmla="*/ 0 w 1133293"/>
              <a:gd name="connsiteY3" fmla="*/ 51513 h 51513"/>
            </a:gdLst>
            <a:ahLst/>
            <a:cxnLst>
              <a:cxn ang="0">
                <a:pos x="connsiteX0" y="connsiteY0"/>
              </a:cxn>
              <a:cxn ang="0">
                <a:pos x="connsiteX1" y="connsiteY1"/>
              </a:cxn>
              <a:cxn ang="0">
                <a:pos x="connsiteX2" y="connsiteY2"/>
              </a:cxn>
              <a:cxn ang="0">
                <a:pos x="connsiteX3" y="connsiteY3"/>
              </a:cxn>
            </a:cxnLst>
            <a:rect l="l" t="t" r="r" b="b"/>
            <a:pathLst>
              <a:path w="1133293" h="51513">
                <a:moveTo>
                  <a:pt x="0" y="0"/>
                </a:moveTo>
                <a:lnTo>
                  <a:pt x="1133294" y="0"/>
                </a:lnTo>
                <a:lnTo>
                  <a:pt x="1133294" y="51513"/>
                </a:lnTo>
                <a:lnTo>
                  <a:pt x="0" y="51513"/>
                </a:lnTo>
                <a:close/>
              </a:path>
            </a:pathLst>
          </a:custGeom>
          <a:solidFill>
            <a:schemeClr val="accent1"/>
          </a:solidFill>
          <a:ln w="12856" cap="flat">
            <a:noFill/>
            <a:prstDash val="solid"/>
            <a:miter/>
          </a:ln>
        </p:spPr>
        <p:txBody>
          <a:bodyPr rtlCol="0" anchor="ctr"/>
          <a:p>
            <a:endParaRPr lang="zh-CN" altLang="en-US"/>
          </a:p>
        </p:txBody>
      </p:sp>
      <p:pic>
        <p:nvPicPr>
          <p:cNvPr id="61" name="图形 27"/>
          <p:cNvPicPr>
            <a:picLocks noChangeAspect="1"/>
          </p:cNvPicPr>
          <p:nvPr>
            <p:custDataLst>
              <p:tags r:id="rId36"/>
            </p:custDataLst>
          </p:nvPr>
        </p:nvPicPr>
        <p:blipFill>
          <a:blip r:embed="rId37">
            <a:extLst>
              <a:ext uri="{96DAC541-7B7A-43D3-8B79-37D633B846F1}">
                <asvg:svgBlip xmlns:asvg="http://schemas.microsoft.com/office/drawing/2016/SVG/main" r:embed="rId38"/>
              </a:ext>
            </a:extLst>
          </a:blip>
          <a:srcRect/>
          <a:stretch>
            <a:fillRect/>
          </a:stretch>
        </p:blipFill>
        <p:spPr>
          <a:xfrm rot="2640000">
            <a:off x="4452046" y="3138613"/>
            <a:ext cx="1315811" cy="2130361"/>
          </a:xfrm>
          <a:custGeom>
            <a:avLst/>
            <a:gdLst>
              <a:gd name="connsiteX0" fmla="*/ 209551 w 1315720"/>
              <a:gd name="connsiteY0" fmla="*/ 1769534 h 2130213"/>
              <a:gd name="connsiteX1" fmla="*/ 71121 w 1315720"/>
              <a:gd name="connsiteY1" fmla="*/ 1907964 h 2130213"/>
              <a:gd name="connsiteX2" fmla="*/ 209551 w 1315720"/>
              <a:gd name="connsiteY2" fmla="*/ 2046394 h 2130213"/>
              <a:gd name="connsiteX3" fmla="*/ 347981 w 1315720"/>
              <a:gd name="connsiteY3" fmla="*/ 1907964 h 2130213"/>
              <a:gd name="connsiteX4" fmla="*/ 209551 w 1315720"/>
              <a:gd name="connsiteY4" fmla="*/ 1769534 h 2130213"/>
              <a:gd name="connsiteX5" fmla="*/ 0 w 1315720"/>
              <a:gd name="connsiteY5" fmla="*/ 0 h 2130213"/>
              <a:gd name="connsiteX6" fmla="*/ 1315720 w 1315720"/>
              <a:gd name="connsiteY6" fmla="*/ 0 h 2130213"/>
              <a:gd name="connsiteX7" fmla="*/ 1315720 w 1315720"/>
              <a:gd name="connsiteY7" fmla="*/ 2130213 h 2130213"/>
              <a:gd name="connsiteX8" fmla="*/ 0 w 1315720"/>
              <a:gd name="connsiteY8" fmla="*/ 2130213 h 213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5720" h="2130213">
                <a:moveTo>
                  <a:pt x="209551" y="1769534"/>
                </a:moveTo>
                <a:cubicBezTo>
                  <a:pt x="133098" y="1769534"/>
                  <a:pt x="71121" y="1831511"/>
                  <a:pt x="71121" y="1907964"/>
                </a:cubicBezTo>
                <a:cubicBezTo>
                  <a:pt x="71121" y="1984417"/>
                  <a:pt x="133098" y="2046394"/>
                  <a:pt x="209551" y="2046394"/>
                </a:cubicBezTo>
                <a:cubicBezTo>
                  <a:pt x="286004" y="2046394"/>
                  <a:pt x="347981" y="1984417"/>
                  <a:pt x="347981" y="1907964"/>
                </a:cubicBezTo>
                <a:cubicBezTo>
                  <a:pt x="347981" y="1831511"/>
                  <a:pt x="286004" y="1769534"/>
                  <a:pt x="209551" y="1769534"/>
                </a:cubicBezTo>
                <a:close/>
                <a:moveTo>
                  <a:pt x="0" y="0"/>
                </a:moveTo>
                <a:lnTo>
                  <a:pt x="1315720" y="0"/>
                </a:lnTo>
                <a:lnTo>
                  <a:pt x="1315720" y="2130213"/>
                </a:lnTo>
                <a:lnTo>
                  <a:pt x="0" y="2130213"/>
                </a:lnTo>
                <a:close/>
              </a:path>
            </a:pathLst>
          </a:custGeom>
        </p:spPr>
      </p:pic>
      <p:sp>
        <p:nvSpPr>
          <p:cNvPr id="63" name="矩形 62"/>
          <p:cNvSpPr/>
          <p:nvPr>
            <p:custDataLst>
              <p:tags r:id="rId39"/>
            </p:custDataLst>
          </p:nvPr>
        </p:nvSpPr>
        <p:spPr bwMode="auto">
          <a:xfrm>
            <a:off x="151093" y="59557"/>
            <a:ext cx="1424940"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DESIGN</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sp>
        <p:nvSpPr>
          <p:cNvPr id="2" name="矩形 1"/>
          <p:cNvSpPr/>
          <p:nvPr>
            <p:custDataLst>
              <p:tags r:id="rId40"/>
            </p:custDataLst>
          </p:nvPr>
        </p:nvSpPr>
        <p:spPr>
          <a:xfrm>
            <a:off x="6999885" y="2492793"/>
            <a:ext cx="654624" cy="578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b"/>
          <a:p>
            <a:r>
              <a:rPr lang="en-US" altLang="zh-CN" sz="2800" b="1" kern="0" dirty="0">
                <a:solidFill>
                  <a:schemeClr val="accent1">
                    <a:lumMod val="70000"/>
                    <a:lumOff val="30000"/>
                  </a:schemeClr>
                </a:solidFill>
                <a:cs typeface="+mn-lt"/>
              </a:rPr>
              <a:t>04</a:t>
            </a:r>
            <a:endParaRPr lang="en-US" altLang="zh-CN" sz="2800" b="1" kern="0" dirty="0">
              <a:solidFill>
                <a:schemeClr val="accent1">
                  <a:lumMod val="70000"/>
                  <a:lumOff val="30000"/>
                </a:schemeClr>
              </a:solidFill>
              <a:cs typeface="+mn-lt"/>
            </a:endParaRPr>
          </a:p>
        </p:txBody>
      </p:sp>
      <p:sp>
        <p:nvSpPr>
          <p:cNvPr id="3" name="矩形 2"/>
          <p:cNvSpPr/>
          <p:nvPr>
            <p:custDataLst>
              <p:tags r:id="rId41"/>
            </p:custDataLst>
          </p:nvPr>
        </p:nvSpPr>
        <p:spPr>
          <a:xfrm>
            <a:off x="7197090" y="3445510"/>
            <a:ext cx="1849120" cy="5619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nSpc>
                <a:spcPct val="150000"/>
              </a:lnSpc>
            </a:pPr>
            <a:r>
              <a:rPr lang="zh-CN" altLang="en-US" kern="0" spc="0" dirty="0">
                <a:ln>
                  <a:noFill/>
                  <a:prstDash val="sysDot"/>
                </a:ln>
                <a:solidFill>
                  <a:schemeClr val="tx1">
                    <a:lumMod val="85000"/>
                    <a:lumOff val="15000"/>
                  </a:schemeClr>
                </a:solidFill>
                <a:latin typeface="+mn-ea"/>
                <a:ea typeface="+mn-ea"/>
                <a:sym typeface="+mn-ea"/>
              </a:rPr>
              <a:t>细胞色素</a:t>
            </a:r>
            <a:r>
              <a:rPr lang="en-US" altLang="zh-CN" kern="0" spc="0" dirty="0">
                <a:ln>
                  <a:noFill/>
                  <a:prstDash val="sysDot"/>
                </a:ln>
                <a:solidFill>
                  <a:schemeClr val="tx1">
                    <a:lumMod val="85000"/>
                    <a:lumOff val="15000"/>
                  </a:schemeClr>
                </a:solidFill>
                <a:latin typeface="+mn-ea"/>
                <a:ea typeface="+mn-ea"/>
                <a:sym typeface="+mn-ea"/>
              </a:rPr>
              <a:t>P450</a:t>
            </a:r>
            <a:endParaRPr lang="en-US" altLang="zh-CN" kern="0" spc="0" dirty="0">
              <a:ln>
                <a:noFill/>
                <a:prstDash val="sysDot"/>
              </a:ln>
              <a:solidFill>
                <a:schemeClr val="tx1">
                  <a:lumMod val="85000"/>
                  <a:lumOff val="15000"/>
                </a:schemeClr>
              </a:solidFill>
              <a:latin typeface="+mn-ea"/>
              <a:ea typeface="+mn-ea"/>
              <a:sym typeface="+mn-e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bwMode="auto">
          <a:xfrm>
            <a:off x="151093" y="59557"/>
            <a:ext cx="1424940"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DESIGN</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pic>
        <p:nvPicPr>
          <p:cNvPr id="2" name="图片 1"/>
          <p:cNvPicPr>
            <a:picLocks noChangeAspect="1"/>
          </p:cNvPicPr>
          <p:nvPr/>
        </p:nvPicPr>
        <p:blipFill>
          <a:blip r:embed="rId1"/>
          <a:stretch>
            <a:fillRect/>
          </a:stretch>
        </p:blipFill>
        <p:spPr>
          <a:xfrm>
            <a:off x="266700" y="955040"/>
            <a:ext cx="8610600" cy="3234055"/>
          </a:xfrm>
          <a:prstGeom prst="rect">
            <a:avLst/>
          </a:prstGeom>
        </p:spPr>
      </p:pic>
      <p:sp>
        <p:nvSpPr>
          <p:cNvPr id="4" name="文本框 3"/>
          <p:cNvSpPr txBox="1"/>
          <p:nvPr/>
        </p:nvSpPr>
        <p:spPr>
          <a:xfrm>
            <a:off x="266700" y="4261485"/>
            <a:ext cx="8439150" cy="583565"/>
          </a:xfrm>
          <a:prstGeom prst="rect">
            <a:avLst/>
          </a:prstGeom>
        </p:spPr>
        <p:txBody>
          <a:bodyPr wrap="square">
            <a:spAutoFit/>
          </a:bodyPr>
          <a:p>
            <a:pPr marL="0" indent="0"/>
            <a:r>
              <a:rPr lang="zh-CN" altLang="en-US" sz="1600" b="0" i="0">
                <a:solidFill>
                  <a:srgbClr val="151515"/>
                </a:solidFill>
                <a:latin typeface="Roboto"/>
                <a:ea typeface="Roboto"/>
              </a:rPr>
              <a:t>代谢包含多个反应，例如未取代位置的羟基化、氯取代基迁移的羟基化（</a:t>
            </a:r>
            <a:r>
              <a:rPr lang="en-US" altLang="zh-CN" sz="1600" b="0" i="0">
                <a:solidFill>
                  <a:srgbClr val="151515"/>
                </a:solidFill>
                <a:latin typeface="Roboto"/>
                <a:ea typeface="Roboto"/>
              </a:rPr>
              <a:t>NIH </a:t>
            </a:r>
            <a:r>
              <a:rPr lang="zh-CN" altLang="en-US" sz="1600" b="0" i="0">
                <a:solidFill>
                  <a:srgbClr val="151515"/>
                </a:solidFill>
                <a:latin typeface="Roboto"/>
                <a:ea typeface="Roboto"/>
              </a:rPr>
              <a:t>位移）以及氯取代基消除的羟基化。</a:t>
            </a:r>
            <a:endParaRPr lang="zh-CN" altLang="en-US" sz="1600" b="0" i="0">
              <a:solidFill>
                <a:srgbClr val="151515"/>
              </a:solidFill>
              <a:latin typeface="Roboto"/>
              <a:ea typeface="Roboto"/>
            </a:endParaRPr>
          </a:p>
        </p:txBody>
      </p:sp>
      <p:grpSp>
        <p:nvGrpSpPr>
          <p:cNvPr id="7" name="组合 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197091" y="4534762"/>
            <a:ext cx="1849118" cy="566316"/>
            <a:chOff x="2988659" y="2478922"/>
            <a:chExt cx="6214680" cy="1903326"/>
          </a:xfrm>
          <a:solidFill>
            <a:schemeClr val="accent1"/>
          </a:solidFill>
        </p:grpSpPr>
        <p:grpSp>
          <p:nvGrpSpPr>
            <p:cNvPr id="8" name="íṥḷïďe"/>
            <p:cNvGrpSpPr/>
            <p:nvPr/>
          </p:nvGrpSpPr>
          <p:grpSpPr>
            <a:xfrm>
              <a:off x="2988659" y="2478922"/>
              <a:ext cx="1901066" cy="1903326"/>
              <a:chOff x="1735138" y="2095500"/>
              <a:chExt cx="2667000" cy="2670175"/>
            </a:xfrm>
            <a:grpFill/>
          </p:grpSpPr>
          <p:sp>
            <p:nvSpPr>
              <p:cNvPr id="9"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10"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6"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9"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30" name="iṧľïḑé"/>
            <p:cNvGrpSpPr/>
            <p:nvPr/>
          </p:nvGrpSpPr>
          <p:grpSpPr>
            <a:xfrm>
              <a:off x="5388759" y="2716555"/>
              <a:ext cx="3612029" cy="965242"/>
              <a:chOff x="5102226" y="2428875"/>
              <a:chExt cx="5067300" cy="1354138"/>
            </a:xfrm>
            <a:grpFill/>
          </p:grpSpPr>
          <p:sp>
            <p:nvSpPr>
              <p:cNvPr id="31"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3"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4"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
        <p:nvSpPr>
          <p:cNvPr id="5" name="文本框 4"/>
          <p:cNvSpPr txBox="1"/>
          <p:nvPr/>
        </p:nvSpPr>
        <p:spPr>
          <a:xfrm>
            <a:off x="267335" y="4845050"/>
            <a:ext cx="6782435" cy="460375"/>
          </a:xfrm>
          <a:prstGeom prst="rect">
            <a:avLst/>
          </a:prstGeom>
          <a:noFill/>
        </p:spPr>
        <p:txBody>
          <a:bodyPr wrap="square" rtlCol="0" anchor="t">
            <a:spAutoFit/>
          </a:bodyPr>
          <a:p>
            <a:r>
              <a:rPr lang="en-US" altLang="zh-CN" sz="1200"/>
              <a:t>Toxicology and Applied Pharmacology,123:34-42</a:t>
            </a:r>
            <a:r>
              <a:rPr lang="zh-CN" altLang="en-US" sz="1200"/>
              <a:t>（</a:t>
            </a:r>
            <a:r>
              <a:rPr lang="en-US" altLang="zh-CN" sz="1200"/>
              <a:t>1993</a:t>
            </a:r>
            <a:r>
              <a:rPr lang="zh-CN" altLang="en-US" sz="1200"/>
              <a:t>）</a:t>
            </a:r>
            <a:endParaRPr lang="en-US" altLang="zh-CN" sz="1200"/>
          </a:p>
          <a:p>
            <a:endParaRPr lang="en-US" altLang="zh-CN"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231380" y="4580890"/>
            <a:ext cx="1783080" cy="520700"/>
            <a:chOff x="2988659" y="2478922"/>
            <a:chExt cx="6214680" cy="1903326"/>
          </a:xfrm>
          <a:solidFill>
            <a:schemeClr val="accent1"/>
          </a:solidFill>
        </p:grpSpPr>
        <p:grpSp>
          <p:nvGrpSpPr>
            <p:cNvPr id="8" name="íṥḷïďe"/>
            <p:cNvGrpSpPr/>
            <p:nvPr/>
          </p:nvGrpSpPr>
          <p:grpSpPr>
            <a:xfrm>
              <a:off x="2988659" y="2478922"/>
              <a:ext cx="1901066" cy="1903326"/>
              <a:chOff x="1735138" y="2095500"/>
              <a:chExt cx="2667000" cy="2670175"/>
            </a:xfrm>
            <a:grpFill/>
          </p:grpSpPr>
          <p:sp>
            <p:nvSpPr>
              <p:cNvPr id="9"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10"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6"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9"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30" name="iṧľïḑé"/>
            <p:cNvGrpSpPr/>
            <p:nvPr/>
          </p:nvGrpSpPr>
          <p:grpSpPr>
            <a:xfrm>
              <a:off x="5388759" y="2716555"/>
              <a:ext cx="3612029" cy="965242"/>
              <a:chOff x="5102226" y="2428875"/>
              <a:chExt cx="5067300" cy="1354138"/>
            </a:xfrm>
            <a:grpFill/>
          </p:grpSpPr>
          <p:sp>
            <p:nvSpPr>
              <p:cNvPr id="31"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3"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4"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
        <p:nvSpPr>
          <p:cNvPr id="5" name="矩形 4"/>
          <p:cNvSpPr/>
          <p:nvPr/>
        </p:nvSpPr>
        <p:spPr bwMode="auto">
          <a:xfrm>
            <a:off x="151093" y="59557"/>
            <a:ext cx="1424940"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DESIGN</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sp>
        <p:nvSpPr>
          <p:cNvPr id="2" name="文本框 1"/>
          <p:cNvSpPr txBox="1"/>
          <p:nvPr/>
        </p:nvSpPr>
        <p:spPr>
          <a:xfrm>
            <a:off x="113030" y="1460500"/>
            <a:ext cx="5561330" cy="2676525"/>
          </a:xfrm>
          <a:prstGeom prst="rect">
            <a:avLst/>
          </a:prstGeom>
        </p:spPr>
        <p:txBody>
          <a:bodyPr wrap="square">
            <a:spAutoFit/>
          </a:bodyPr>
          <a:p>
            <a:pPr marL="0" algn="l">
              <a:lnSpc>
                <a:spcPct val="150000"/>
              </a:lnSpc>
              <a:buClrTx/>
              <a:buSzTx/>
              <a:buFontTx/>
            </a:pPr>
            <a:r>
              <a:rPr lang="zh-CN" altLang="en-US" sz="1400" b="0" i="0" kern="0" dirty="0">
                <a:ln>
                  <a:noFill/>
                  <a:prstDash val="sysDot"/>
                </a:ln>
                <a:solidFill>
                  <a:schemeClr val="tx1">
                    <a:lumMod val="85000"/>
                    <a:lumOff val="15000"/>
                  </a:schemeClr>
                </a:solidFill>
                <a:latin typeface="+mn-ea"/>
              </a:rPr>
              <a:t>所有已知 P450 的血红素结构域的核心区域折叠成三角形球状结构域。膜结合的 P450 具有额外的 N 端跨膜结构域和柔性接头，可能会影响膜中的定位和方向。 P450 的催化中心是与原卟啉 XI 大环和两个附加轴向配体连接的 Fe 离子。近端是酶中严格保守的半胱氨酸的硫醇盐，远端是在催化循环中变化的配体。穿过血红素远端的细长螺旋 I 含有与底物和双氧相互作用的残基。位于螺旋 I 上方的螺旋 F 和 G 具有高度柔性，可控制底物入口隧道的开口。不同 P450 结构域的闭合口袋空间差异很大，决定了酶底物特异性。</a:t>
            </a:r>
            <a:endParaRPr lang="zh-CN" altLang="en-US" sz="1400" b="0" i="0" kern="0" dirty="0">
              <a:ln>
                <a:noFill/>
                <a:prstDash val="sysDot"/>
              </a:ln>
              <a:solidFill>
                <a:schemeClr val="tx1">
                  <a:lumMod val="85000"/>
                  <a:lumOff val="15000"/>
                </a:schemeClr>
              </a:solidFill>
              <a:latin typeface="+mn-ea"/>
            </a:endParaRPr>
          </a:p>
        </p:txBody>
      </p:sp>
      <p:pic>
        <p:nvPicPr>
          <p:cNvPr id="3" name="图片 2"/>
          <p:cNvPicPr>
            <a:picLocks noChangeAspect="1"/>
          </p:cNvPicPr>
          <p:nvPr/>
        </p:nvPicPr>
        <p:blipFill>
          <a:blip r:embed="rId1"/>
          <a:stretch>
            <a:fillRect/>
          </a:stretch>
        </p:blipFill>
        <p:spPr>
          <a:xfrm>
            <a:off x="5713095" y="827405"/>
            <a:ext cx="3051175" cy="3729990"/>
          </a:xfrm>
          <a:prstGeom prst="rect">
            <a:avLst/>
          </a:prstGeom>
        </p:spPr>
      </p:pic>
      <p:sp>
        <p:nvSpPr>
          <p:cNvPr id="4" name="文本框 3"/>
          <p:cNvSpPr txBox="1"/>
          <p:nvPr/>
        </p:nvSpPr>
        <p:spPr>
          <a:xfrm>
            <a:off x="459740" y="4855845"/>
            <a:ext cx="6067425" cy="245110"/>
          </a:xfrm>
          <a:prstGeom prst="rect">
            <a:avLst/>
          </a:prstGeom>
          <a:noFill/>
        </p:spPr>
        <p:txBody>
          <a:bodyPr wrap="square" rtlCol="0">
            <a:spAutoFit/>
          </a:bodyPr>
          <a:p>
            <a:r>
              <a:rPr lang="en-US" altLang="zh-CN" sz="1000"/>
              <a:t>C.-C. Chen, J. Min, L. Zhang, Y. Yang, X. Yu, R.-T. Guo, ChemBioChem 2021, 22, 1317.</a:t>
            </a:r>
            <a:endParaRPr lang="en-US" altLang="zh-CN" sz="10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形状 24"/>
          <p:cNvSpPr/>
          <p:nvPr/>
        </p:nvSpPr>
        <p:spPr>
          <a:xfrm>
            <a:off x="1" y="0"/>
            <a:ext cx="5075853" cy="5143500"/>
          </a:xfrm>
          <a:custGeom>
            <a:avLst/>
            <a:gdLst>
              <a:gd name="connsiteX0" fmla="*/ 0 w 5075853"/>
              <a:gd name="connsiteY0" fmla="*/ 0 h 5143500"/>
              <a:gd name="connsiteX1" fmla="*/ 3789978 w 5075853"/>
              <a:gd name="connsiteY1" fmla="*/ 0 h 5143500"/>
              <a:gd name="connsiteX2" fmla="*/ 5075853 w 5075853"/>
              <a:gd name="connsiteY2" fmla="*/ 5143500 h 5143500"/>
              <a:gd name="connsiteX3" fmla="*/ 0 w 5075853"/>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5075853" h="5143500">
                <a:moveTo>
                  <a:pt x="0" y="0"/>
                </a:moveTo>
                <a:lnTo>
                  <a:pt x="3789978" y="0"/>
                </a:lnTo>
                <a:lnTo>
                  <a:pt x="5075853" y="5143500"/>
                </a:lnTo>
                <a:lnTo>
                  <a:pt x="0" y="51435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矩形 8"/>
          <p:cNvSpPr/>
          <p:nvPr/>
        </p:nvSpPr>
        <p:spPr>
          <a:xfrm>
            <a:off x="0" y="634300"/>
            <a:ext cx="9144000" cy="3874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bwMode="auto">
          <a:xfrm>
            <a:off x="2156778" y="2156251"/>
            <a:ext cx="4830445" cy="829945"/>
          </a:xfrm>
          <a:prstGeom prst="rect">
            <a:avLst/>
          </a:prstGeom>
          <a:ln>
            <a:no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8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ENGINEERING</a:t>
            </a:r>
            <a:endParaRPr kumimoji="0" lang="en-US" altLang="zh-CN" sz="48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sp>
        <p:nvSpPr>
          <p:cNvPr id="19" name="文本框 18"/>
          <p:cNvSpPr txBox="1"/>
          <p:nvPr/>
        </p:nvSpPr>
        <p:spPr>
          <a:xfrm>
            <a:off x="3856099" y="1372752"/>
            <a:ext cx="1431802" cy="1323439"/>
          </a:xfrm>
          <a:prstGeom prst="rect">
            <a:avLst/>
          </a:prstGeom>
          <a:noFill/>
        </p:spPr>
        <p:txBody>
          <a:bodyPr wrap="none" rtlCol="0">
            <a:spAutoFit/>
          </a:bodyPr>
          <a:lstStyle>
            <a:defPPr>
              <a:defRPr lang="zh-CN"/>
            </a:defPPr>
            <a:lvl1pPr algn="ctr" defTabSz="914400">
              <a:defRPr sz="28700" i="1">
                <a:ln w="22225">
                  <a:gradFill flip="none" rotWithShape="1">
                    <a:gsLst>
                      <a:gs pos="24000">
                        <a:schemeClr val="accent2">
                          <a:lumMod val="20000"/>
                          <a:lumOff val="80000"/>
                        </a:schemeClr>
                      </a:gs>
                      <a:gs pos="76000">
                        <a:schemeClr val="accent2">
                          <a:lumMod val="20000"/>
                          <a:lumOff val="80000"/>
                          <a:alpha val="0"/>
                        </a:schemeClr>
                      </a:gs>
                    </a:gsLst>
                    <a:lin ang="5400000" scaled="1"/>
                    <a:tileRect/>
                  </a:gradFill>
                </a:ln>
                <a:gradFill flip="none" rotWithShape="1">
                  <a:gsLst>
                    <a:gs pos="15000">
                      <a:schemeClr val="accent2">
                        <a:lumMod val="20000"/>
                        <a:lumOff val="80000"/>
                        <a:alpha val="22000"/>
                      </a:schemeClr>
                    </a:gs>
                    <a:gs pos="68000">
                      <a:schemeClr val="accent2">
                        <a:lumMod val="20000"/>
                        <a:lumOff val="80000"/>
                        <a:alpha val="0"/>
                      </a:schemeClr>
                    </a:gs>
                  </a:gsLst>
                  <a:lin ang="5400000" scaled="1"/>
                  <a:tileRect/>
                </a:gradFill>
                <a:effectLst/>
                <a:latin typeface="+mj-ea"/>
                <a:ea typeface="+mj-ea"/>
              </a:defRPr>
            </a:lvl1pPr>
            <a:lvl2pPr defTabSz="914400"/>
            <a:lvl3pPr defTabSz="914400"/>
            <a:lvl4pPr defTabSz="914400"/>
            <a:lvl5pPr defTabSz="914400"/>
            <a:lvl6pPr defTabSz="914400"/>
            <a:lvl7pPr defTabSz="914400"/>
            <a:lvl8pPr defTabSz="914400"/>
            <a:lvl9pPr defTabSz="914400"/>
          </a:lstStyle>
          <a:p>
            <a:r>
              <a:rPr lang="en-US" altLang="zh-CN" sz="8000">
                <a:ln w="6350">
                  <a:gradFill flip="none" rotWithShape="1">
                    <a:gsLst>
                      <a:gs pos="24000">
                        <a:schemeClr val="accent2">
                          <a:lumMod val="20000"/>
                          <a:lumOff val="80000"/>
                        </a:schemeClr>
                      </a:gs>
                      <a:gs pos="76000">
                        <a:schemeClr val="accent2">
                          <a:lumMod val="20000"/>
                          <a:lumOff val="80000"/>
                          <a:alpha val="0"/>
                        </a:schemeClr>
                      </a:gs>
                    </a:gsLst>
                    <a:lin ang="5400000" scaled="1"/>
                    <a:tileRect/>
                  </a:gradFill>
                </a:ln>
                <a:gradFill flip="none" rotWithShape="1">
                  <a:gsLst>
                    <a:gs pos="15000">
                      <a:schemeClr val="bg1">
                        <a:alpha val="21000"/>
                      </a:schemeClr>
                    </a:gs>
                    <a:gs pos="68000">
                      <a:schemeClr val="bg1">
                        <a:alpha val="0"/>
                      </a:schemeClr>
                    </a:gs>
                  </a:gsLst>
                  <a:lin ang="5400000" scaled="1"/>
                  <a:tileRect/>
                </a:gradFill>
                <a:cs typeface="思源黑体 CN Normal" panose="020B0400000000000000" charset="-122"/>
              </a:rPr>
              <a:t>03</a:t>
            </a:r>
            <a:endParaRPr lang="zh-CN" altLang="en-US" sz="8000">
              <a:ln w="6350">
                <a:gradFill flip="none" rotWithShape="1">
                  <a:gsLst>
                    <a:gs pos="24000">
                      <a:schemeClr val="accent2">
                        <a:lumMod val="20000"/>
                        <a:lumOff val="80000"/>
                      </a:schemeClr>
                    </a:gs>
                    <a:gs pos="76000">
                      <a:schemeClr val="accent2">
                        <a:lumMod val="20000"/>
                        <a:lumOff val="80000"/>
                        <a:alpha val="0"/>
                      </a:schemeClr>
                    </a:gs>
                  </a:gsLst>
                  <a:lin ang="5400000" scaled="1"/>
                  <a:tileRect/>
                </a:gradFill>
              </a:ln>
              <a:gradFill flip="none" rotWithShape="1">
                <a:gsLst>
                  <a:gs pos="15000">
                    <a:schemeClr val="bg1">
                      <a:alpha val="21000"/>
                    </a:schemeClr>
                  </a:gs>
                  <a:gs pos="68000">
                    <a:schemeClr val="bg1">
                      <a:alpha val="0"/>
                    </a:schemeClr>
                  </a:gs>
                </a:gsLst>
                <a:lin ang="5400000" scaled="1"/>
                <a:tileRect/>
              </a:gradFill>
              <a:cs typeface="思源黑体 CN Normal" panose="020B0400000000000000" charset="-122"/>
            </a:endParaRPr>
          </a:p>
        </p:txBody>
      </p:sp>
      <p:grpSp>
        <p:nvGrpSpPr>
          <p:cNvPr id="64" name="组合 6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3493136" y="33247"/>
            <a:ext cx="1849118" cy="566316"/>
            <a:chOff x="2988659" y="2478922"/>
            <a:chExt cx="6214680" cy="1903326"/>
          </a:xfrm>
          <a:solidFill>
            <a:schemeClr val="accent1"/>
          </a:solidFill>
        </p:grpSpPr>
        <p:grpSp>
          <p:nvGrpSpPr>
            <p:cNvPr id="65" name="íṥḷïďe"/>
            <p:cNvGrpSpPr/>
            <p:nvPr/>
          </p:nvGrpSpPr>
          <p:grpSpPr>
            <a:xfrm>
              <a:off x="2988659" y="2478922"/>
              <a:ext cx="1901066" cy="1903326"/>
              <a:chOff x="1735138" y="2095500"/>
              <a:chExt cx="2667000" cy="2670175"/>
            </a:xfrm>
            <a:grpFill/>
          </p:grpSpPr>
          <p:sp>
            <p:nvSpPr>
              <p:cNvPr id="72"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73"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8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08"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66"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67" name="iṧľïḑé"/>
            <p:cNvGrpSpPr/>
            <p:nvPr/>
          </p:nvGrpSpPr>
          <p:grpSpPr>
            <a:xfrm>
              <a:off x="5388759" y="2716555"/>
              <a:ext cx="3612029" cy="965242"/>
              <a:chOff x="5102226" y="2428875"/>
              <a:chExt cx="5067300" cy="1354138"/>
            </a:xfrm>
            <a:grpFill/>
          </p:grpSpPr>
          <p:sp>
            <p:nvSpPr>
              <p:cNvPr id="68"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69"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0"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1"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735806"/>
            <a:ext cx="8787289" cy="4167188"/>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13" name="任意多边形: 形状 12"/>
          <p:cNvSpPr/>
          <p:nvPr>
            <p:custDataLst>
              <p:tags r:id="rId2"/>
            </p:custDataLst>
          </p:nvPr>
        </p:nvSpPr>
        <p:spPr>
          <a:xfrm>
            <a:off x="0" y="0"/>
            <a:ext cx="9144000" cy="2778443"/>
          </a:xfrm>
          <a:custGeom>
            <a:avLst/>
            <a:gdLst>
              <a:gd name="connsiteX0" fmla="*/ 0 w 12191999"/>
              <a:gd name="connsiteY0" fmla="*/ 0 h 3704539"/>
              <a:gd name="connsiteX1" fmla="*/ 0 w 12191999"/>
              <a:gd name="connsiteY1" fmla="*/ 1703984 h 3704539"/>
              <a:gd name="connsiteX2" fmla="*/ 76581 w 12191999"/>
              <a:gd name="connsiteY2" fmla="*/ 1634643 h 3704539"/>
              <a:gd name="connsiteX3" fmla="*/ 364084 w 12191999"/>
              <a:gd name="connsiteY3" fmla="*/ 1663294 h 3704539"/>
              <a:gd name="connsiteX4" fmla="*/ 384658 w 12191999"/>
              <a:gd name="connsiteY4" fmla="*/ 1668628 h 3704539"/>
              <a:gd name="connsiteX5" fmla="*/ 808025 w 12191999"/>
              <a:gd name="connsiteY5" fmla="*/ 1823923 h 3704539"/>
              <a:gd name="connsiteX6" fmla="*/ 1103909 w 12191999"/>
              <a:gd name="connsiteY6" fmla="*/ 1733474 h 3704539"/>
              <a:gd name="connsiteX7" fmla="*/ 1146353 w 12191999"/>
              <a:gd name="connsiteY7" fmla="*/ 1731112 h 3704539"/>
              <a:gd name="connsiteX8" fmla="*/ 1334567 w 12191999"/>
              <a:gd name="connsiteY8" fmla="*/ 1780108 h 3704539"/>
              <a:gd name="connsiteX9" fmla="*/ 1364818 w 12191999"/>
              <a:gd name="connsiteY9" fmla="*/ 1781175 h 3704539"/>
              <a:gd name="connsiteX10" fmla="*/ 1647292 w 12191999"/>
              <a:gd name="connsiteY10" fmla="*/ 1728902 h 3704539"/>
              <a:gd name="connsiteX11" fmla="*/ 1684096 w 12191999"/>
              <a:gd name="connsiteY11" fmla="*/ 1732026 h 3704539"/>
              <a:gd name="connsiteX12" fmla="*/ 1914068 w 12191999"/>
              <a:gd name="connsiteY12" fmla="*/ 1816989 h 3704539"/>
              <a:gd name="connsiteX13" fmla="*/ 1952092 w 12191999"/>
              <a:gd name="connsiteY13" fmla="*/ 1819885 h 3704539"/>
              <a:gd name="connsiteX14" fmla="*/ 2389556 w 12191999"/>
              <a:gd name="connsiteY14" fmla="*/ 1730731 h 3704539"/>
              <a:gd name="connsiteX15" fmla="*/ 2438934 w 12191999"/>
              <a:gd name="connsiteY15" fmla="*/ 1739036 h 3704539"/>
              <a:gd name="connsiteX16" fmla="*/ 2557272 w 12191999"/>
              <a:gd name="connsiteY16" fmla="*/ 1808988 h 3704539"/>
              <a:gd name="connsiteX17" fmla="*/ 2610764 w 12191999"/>
              <a:gd name="connsiteY17" fmla="*/ 1816303 h 3704539"/>
              <a:gd name="connsiteX18" fmla="*/ 2763393 w 12191999"/>
              <a:gd name="connsiteY18" fmla="*/ 1775384 h 3704539"/>
              <a:gd name="connsiteX19" fmla="*/ 2815438 w 12191999"/>
              <a:gd name="connsiteY19" fmla="*/ 1781861 h 3704539"/>
              <a:gd name="connsiteX20" fmla="*/ 2855748 w 12191999"/>
              <a:gd name="connsiteY20" fmla="*/ 1804416 h 3704539"/>
              <a:gd name="connsiteX21" fmla="*/ 2925166 w 12191999"/>
              <a:gd name="connsiteY21" fmla="*/ 1803578 h 3704539"/>
              <a:gd name="connsiteX22" fmla="*/ 3022702 w 12191999"/>
              <a:gd name="connsiteY22" fmla="*/ 1745894 h 3704539"/>
              <a:gd name="connsiteX23" fmla="*/ 3092272 w 12191999"/>
              <a:gd name="connsiteY23" fmla="*/ 1745133 h 3704539"/>
              <a:gd name="connsiteX24" fmla="*/ 3207639 w 12191999"/>
              <a:gd name="connsiteY24" fmla="*/ 1810055 h 3704539"/>
              <a:gd name="connsiteX25" fmla="*/ 3259379 w 12191999"/>
              <a:gd name="connsiteY25" fmla="*/ 1816760 h 3704539"/>
              <a:gd name="connsiteX26" fmla="*/ 3391891 w 12191999"/>
              <a:gd name="connsiteY26" fmla="*/ 1782166 h 3704539"/>
              <a:gd name="connsiteX27" fmla="*/ 3437687 w 12191999"/>
              <a:gd name="connsiteY27" fmla="*/ 1785823 h 3704539"/>
              <a:gd name="connsiteX28" fmla="*/ 3491789 w 12191999"/>
              <a:gd name="connsiteY28" fmla="*/ 1809750 h 3704539"/>
              <a:gd name="connsiteX29" fmla="*/ 3554121 w 12191999"/>
              <a:gd name="connsiteY29" fmla="*/ 1806778 h 3704539"/>
              <a:gd name="connsiteX30" fmla="*/ 3677946 w 12191999"/>
              <a:gd name="connsiteY30" fmla="*/ 1737131 h 3704539"/>
              <a:gd name="connsiteX31" fmla="*/ 3722218 w 12191999"/>
              <a:gd name="connsiteY31" fmla="*/ 1728902 h 3704539"/>
              <a:gd name="connsiteX32" fmla="*/ 3983965 w 12191999"/>
              <a:gd name="connsiteY32" fmla="*/ 1767154 h 3704539"/>
              <a:gd name="connsiteX33" fmla="*/ 3996614 w 12191999"/>
              <a:gd name="connsiteY33" fmla="*/ 1767840 h 3704539"/>
              <a:gd name="connsiteX34" fmla="*/ 4188790 w 12191999"/>
              <a:gd name="connsiteY34" fmla="*/ 1760753 h 3704539"/>
              <a:gd name="connsiteX35" fmla="*/ 4222928 w 12191999"/>
              <a:gd name="connsiteY35" fmla="*/ 1768297 h 3704539"/>
              <a:gd name="connsiteX36" fmla="*/ 4446042 w 12191999"/>
              <a:gd name="connsiteY36" fmla="*/ 1881835 h 3704539"/>
              <a:gd name="connsiteX37" fmla="*/ 4502049 w 12191999"/>
              <a:gd name="connsiteY37" fmla="*/ 1884959 h 3704539"/>
              <a:gd name="connsiteX38" fmla="*/ 4653077 w 12191999"/>
              <a:gd name="connsiteY38" fmla="*/ 1828343 h 3704539"/>
              <a:gd name="connsiteX39" fmla="*/ 4677537 w 12191999"/>
              <a:gd name="connsiteY39" fmla="*/ 1823923 h 3704539"/>
              <a:gd name="connsiteX40" fmla="*/ 4811497 w 12191999"/>
              <a:gd name="connsiteY40" fmla="*/ 1823923 h 3704539"/>
              <a:gd name="connsiteX41" fmla="*/ 4848454 w 12191999"/>
              <a:gd name="connsiteY41" fmla="*/ 1813331 h 3704539"/>
              <a:gd name="connsiteX42" fmla="*/ 4898060 w 12191999"/>
              <a:gd name="connsiteY42" fmla="*/ 1782318 h 3704539"/>
              <a:gd name="connsiteX43" fmla="*/ 4966564 w 12191999"/>
              <a:gd name="connsiteY43" fmla="*/ 1779270 h 3704539"/>
              <a:gd name="connsiteX44" fmla="*/ 5005959 w 12191999"/>
              <a:gd name="connsiteY44" fmla="*/ 1799311 h 3704539"/>
              <a:gd name="connsiteX45" fmla="*/ 5042307 w 12191999"/>
              <a:gd name="connsiteY45" fmla="*/ 1806702 h 3704539"/>
              <a:gd name="connsiteX46" fmla="*/ 5107229 w 12191999"/>
              <a:gd name="connsiteY46" fmla="*/ 1802283 h 3704539"/>
              <a:gd name="connsiteX47" fmla="*/ 5162322 w 12191999"/>
              <a:gd name="connsiteY47" fmla="*/ 1823618 h 3704539"/>
              <a:gd name="connsiteX48" fmla="*/ 5220158 w 12191999"/>
              <a:gd name="connsiteY48" fmla="*/ 1884045 h 3704539"/>
              <a:gd name="connsiteX49" fmla="*/ 5246675 w 12191999"/>
              <a:gd name="connsiteY49" fmla="*/ 1901343 h 3704539"/>
              <a:gd name="connsiteX50" fmla="*/ 5466207 w 12191999"/>
              <a:gd name="connsiteY50" fmla="*/ 1981124 h 3704539"/>
              <a:gd name="connsiteX51" fmla="*/ 5478933 w 12191999"/>
              <a:gd name="connsiteY51" fmla="*/ 1987296 h 3704539"/>
              <a:gd name="connsiteX52" fmla="*/ 5831129 w 12191999"/>
              <a:gd name="connsiteY52" fmla="*/ 2183054 h 3704539"/>
              <a:gd name="connsiteX53" fmla="*/ 6024144 w 12191999"/>
              <a:gd name="connsiteY53" fmla="*/ 2187321 h 3704539"/>
              <a:gd name="connsiteX54" fmla="*/ 6078779 w 12191999"/>
              <a:gd name="connsiteY54" fmla="*/ 2205000 h 3704539"/>
              <a:gd name="connsiteX55" fmla="*/ 6355995 w 12191999"/>
              <a:gd name="connsiteY55" fmla="*/ 2334692 h 3704539"/>
              <a:gd name="connsiteX56" fmla="*/ 6851219 w 12191999"/>
              <a:gd name="connsiteY56" fmla="*/ 2254606 h 3704539"/>
              <a:gd name="connsiteX57" fmla="*/ 6906616 w 12191999"/>
              <a:gd name="connsiteY57" fmla="*/ 2264055 h 3704539"/>
              <a:gd name="connsiteX58" fmla="*/ 6981063 w 12191999"/>
              <a:gd name="connsiteY58" fmla="*/ 2313356 h 3704539"/>
              <a:gd name="connsiteX59" fmla="*/ 7049719 w 12191999"/>
              <a:gd name="connsiteY59" fmla="*/ 2318004 h 3704539"/>
              <a:gd name="connsiteX60" fmla="*/ 7372274 w 12191999"/>
              <a:gd name="connsiteY60" fmla="*/ 2159203 h 3704539"/>
              <a:gd name="connsiteX61" fmla="*/ 7479030 w 12191999"/>
              <a:gd name="connsiteY61" fmla="*/ 2186559 h 3704539"/>
              <a:gd name="connsiteX62" fmla="*/ 7520940 w 12191999"/>
              <a:gd name="connsiteY62" fmla="*/ 2197760 h 3704539"/>
              <a:gd name="connsiteX63" fmla="*/ 7774000 w 12191999"/>
              <a:gd name="connsiteY63" fmla="*/ 2183511 h 3704539"/>
              <a:gd name="connsiteX64" fmla="*/ 7786726 w 12191999"/>
              <a:gd name="connsiteY64" fmla="*/ 2183968 h 3704539"/>
              <a:gd name="connsiteX65" fmla="*/ 7886091 w 12191999"/>
              <a:gd name="connsiteY65" fmla="*/ 2196617 h 3704539"/>
              <a:gd name="connsiteX66" fmla="*/ 7923048 w 12191999"/>
              <a:gd name="connsiteY66" fmla="*/ 2191207 h 3704539"/>
              <a:gd name="connsiteX67" fmla="*/ 7976769 w 12191999"/>
              <a:gd name="connsiteY67" fmla="*/ 2167433 h 3704539"/>
              <a:gd name="connsiteX68" fmla="*/ 8046111 w 12191999"/>
              <a:gd name="connsiteY68" fmla="*/ 2174977 h 3704539"/>
              <a:gd name="connsiteX69" fmla="*/ 8116214 w 12191999"/>
              <a:gd name="connsiteY69" fmla="*/ 2226335 h 3704539"/>
              <a:gd name="connsiteX70" fmla="*/ 8195691 w 12191999"/>
              <a:gd name="connsiteY70" fmla="*/ 2228317 h 3704539"/>
              <a:gd name="connsiteX71" fmla="*/ 8395869 w 12191999"/>
              <a:gd name="connsiteY71" fmla="*/ 2096567 h 3704539"/>
              <a:gd name="connsiteX72" fmla="*/ 8451952 w 12191999"/>
              <a:gd name="connsiteY72" fmla="*/ 2087423 h 3704539"/>
              <a:gd name="connsiteX73" fmla="*/ 8650757 w 12191999"/>
              <a:gd name="connsiteY73" fmla="*/ 2139925 h 3704539"/>
              <a:gd name="connsiteX74" fmla="*/ 8676513 w 12191999"/>
              <a:gd name="connsiteY74" fmla="*/ 2141754 h 3704539"/>
              <a:gd name="connsiteX75" fmla="*/ 8849715 w 12191999"/>
              <a:gd name="connsiteY75" fmla="*/ 2121865 h 3704539"/>
              <a:gd name="connsiteX76" fmla="*/ 8891092 w 12191999"/>
              <a:gd name="connsiteY76" fmla="*/ 2129942 h 3704539"/>
              <a:gd name="connsiteX77" fmla="*/ 8967292 w 12191999"/>
              <a:gd name="connsiteY77" fmla="*/ 2171624 h 3704539"/>
              <a:gd name="connsiteX78" fmla="*/ 9012022 w 12191999"/>
              <a:gd name="connsiteY78" fmla="*/ 2179244 h 3704539"/>
              <a:gd name="connsiteX79" fmla="*/ 9266454 w 12191999"/>
              <a:gd name="connsiteY79" fmla="*/ 2137486 h 3704539"/>
              <a:gd name="connsiteX80" fmla="*/ 9293200 w 12191999"/>
              <a:gd name="connsiteY80" fmla="*/ 2138325 h 3704539"/>
              <a:gd name="connsiteX81" fmla="*/ 9446133 w 12191999"/>
              <a:gd name="connsiteY81" fmla="*/ 2173224 h 3704539"/>
              <a:gd name="connsiteX82" fmla="*/ 9463736 w 12191999"/>
              <a:gd name="connsiteY82" fmla="*/ 2174900 h 3704539"/>
              <a:gd name="connsiteX83" fmla="*/ 9704527 w 12191999"/>
              <a:gd name="connsiteY83" fmla="*/ 2167662 h 3704539"/>
              <a:gd name="connsiteX84" fmla="*/ 9736684 w 12191999"/>
              <a:gd name="connsiteY84" fmla="*/ 2174443 h 3704539"/>
              <a:gd name="connsiteX85" fmla="*/ 9831781 w 12191999"/>
              <a:gd name="connsiteY85" fmla="*/ 2219935 h 3704539"/>
              <a:gd name="connsiteX86" fmla="*/ 9844812 w 12191999"/>
              <a:gd name="connsiteY86" fmla="*/ 2224659 h 3704539"/>
              <a:gd name="connsiteX87" fmla="*/ 9986391 w 12191999"/>
              <a:gd name="connsiteY87" fmla="*/ 2260321 h 3704539"/>
              <a:gd name="connsiteX88" fmla="*/ 10006584 w 12191999"/>
              <a:gd name="connsiteY88" fmla="*/ 2262378 h 3704539"/>
              <a:gd name="connsiteX89" fmla="*/ 10171252 w 12191999"/>
              <a:gd name="connsiteY89" fmla="*/ 2254834 h 3704539"/>
              <a:gd name="connsiteX90" fmla="*/ 10324796 w 12191999"/>
              <a:gd name="connsiteY90" fmla="*/ 2243938 h 3704539"/>
              <a:gd name="connsiteX91" fmla="*/ 10399318 w 12191999"/>
              <a:gd name="connsiteY91" fmla="*/ 2310308 h 3704539"/>
              <a:gd name="connsiteX92" fmla="*/ 10461269 w 12191999"/>
              <a:gd name="connsiteY92" fmla="*/ 3704539 h 3704539"/>
              <a:gd name="connsiteX93" fmla="*/ 12192000 w 12191999"/>
              <a:gd name="connsiteY93" fmla="*/ 3704539 h 3704539"/>
              <a:gd name="connsiteX94" fmla="*/ 12192000 w 12191999"/>
              <a:gd name="connsiteY94" fmla="*/ 0 h 3704539"/>
              <a:gd name="connsiteX95" fmla="*/ 0 w 12191999"/>
              <a:gd name="connsiteY95" fmla="*/ 0 h 370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2191999" h="3704539">
                <a:moveTo>
                  <a:pt x="0" y="0"/>
                </a:moveTo>
                <a:lnTo>
                  <a:pt x="0" y="1703984"/>
                </a:lnTo>
                <a:cubicBezTo>
                  <a:pt x="0" y="1662760"/>
                  <a:pt x="35585" y="1630604"/>
                  <a:pt x="76581" y="1634643"/>
                </a:cubicBezTo>
                <a:lnTo>
                  <a:pt x="364084" y="1663294"/>
                </a:lnTo>
                <a:cubicBezTo>
                  <a:pt x="371170" y="1663979"/>
                  <a:pt x="378104" y="1665808"/>
                  <a:pt x="384658" y="1668628"/>
                </a:cubicBezTo>
                <a:cubicBezTo>
                  <a:pt x="443332" y="1693926"/>
                  <a:pt x="747903" y="1823923"/>
                  <a:pt x="808025" y="1823923"/>
                </a:cubicBezTo>
                <a:cubicBezTo>
                  <a:pt x="862965" y="1823923"/>
                  <a:pt x="1042645" y="1756943"/>
                  <a:pt x="1103909" y="1733474"/>
                </a:cubicBezTo>
                <a:cubicBezTo>
                  <a:pt x="1117473" y="1728292"/>
                  <a:pt x="1132256" y="1727454"/>
                  <a:pt x="1146353" y="1731112"/>
                </a:cubicBezTo>
                <a:lnTo>
                  <a:pt x="1334567" y="1780108"/>
                </a:lnTo>
                <a:cubicBezTo>
                  <a:pt x="1344473" y="1782699"/>
                  <a:pt x="1354760" y="1783080"/>
                  <a:pt x="1364818" y="1781175"/>
                </a:cubicBezTo>
                <a:lnTo>
                  <a:pt x="1647292" y="1728902"/>
                </a:lnTo>
                <a:cubicBezTo>
                  <a:pt x="1659636" y="1726616"/>
                  <a:pt x="1672361" y="1727683"/>
                  <a:pt x="1684096" y="1732026"/>
                </a:cubicBezTo>
                <a:lnTo>
                  <a:pt x="1914068" y="1816989"/>
                </a:lnTo>
                <a:cubicBezTo>
                  <a:pt x="1926260" y="1821485"/>
                  <a:pt x="1939442" y="1822475"/>
                  <a:pt x="1952092" y="1819885"/>
                </a:cubicBezTo>
                <a:lnTo>
                  <a:pt x="2389556" y="1730731"/>
                </a:lnTo>
                <a:cubicBezTo>
                  <a:pt x="2406472" y="1727302"/>
                  <a:pt x="2424074" y="1730273"/>
                  <a:pt x="2438934" y="1739036"/>
                </a:cubicBezTo>
                <a:lnTo>
                  <a:pt x="2557272" y="1808988"/>
                </a:lnTo>
                <a:cubicBezTo>
                  <a:pt x="2573426" y="1818513"/>
                  <a:pt x="2592705" y="1821180"/>
                  <a:pt x="2610764" y="1816303"/>
                </a:cubicBezTo>
                <a:lnTo>
                  <a:pt x="2763393" y="1775384"/>
                </a:lnTo>
                <a:cubicBezTo>
                  <a:pt x="2780919" y="1770659"/>
                  <a:pt x="2799588" y="1773022"/>
                  <a:pt x="2815438" y="1781861"/>
                </a:cubicBezTo>
                <a:lnTo>
                  <a:pt x="2855748" y="1804416"/>
                </a:lnTo>
                <a:cubicBezTo>
                  <a:pt x="2877388" y="1816532"/>
                  <a:pt x="2903830" y="1816151"/>
                  <a:pt x="2925166" y="1803578"/>
                </a:cubicBezTo>
                <a:lnTo>
                  <a:pt x="3022702" y="1745894"/>
                </a:lnTo>
                <a:cubicBezTo>
                  <a:pt x="3044114" y="1733245"/>
                  <a:pt x="3070631" y="1732940"/>
                  <a:pt x="3092272" y="1745133"/>
                </a:cubicBezTo>
                <a:lnTo>
                  <a:pt x="3207639" y="1810055"/>
                </a:lnTo>
                <a:cubicBezTo>
                  <a:pt x="3223413" y="1818894"/>
                  <a:pt x="3241929" y="1821333"/>
                  <a:pt x="3259379" y="1816760"/>
                </a:cubicBezTo>
                <a:lnTo>
                  <a:pt x="3391891" y="1782166"/>
                </a:lnTo>
                <a:cubicBezTo>
                  <a:pt x="3407131" y="1778203"/>
                  <a:pt x="3423285" y="1779499"/>
                  <a:pt x="3437687" y="1785823"/>
                </a:cubicBezTo>
                <a:lnTo>
                  <a:pt x="3491789" y="1809750"/>
                </a:lnTo>
                <a:cubicBezTo>
                  <a:pt x="3511906" y="1818665"/>
                  <a:pt x="3534994" y="1817523"/>
                  <a:pt x="3554121" y="1806778"/>
                </a:cubicBezTo>
                <a:lnTo>
                  <a:pt x="3677946" y="1737131"/>
                </a:lnTo>
                <a:cubicBezTo>
                  <a:pt x="3691357" y="1729588"/>
                  <a:pt x="3706901" y="1726692"/>
                  <a:pt x="3722218" y="1728902"/>
                </a:cubicBezTo>
                <a:lnTo>
                  <a:pt x="3983965" y="1767154"/>
                </a:lnTo>
                <a:cubicBezTo>
                  <a:pt x="3988156" y="1767764"/>
                  <a:pt x="3992347" y="1767993"/>
                  <a:pt x="3996614" y="1767840"/>
                </a:cubicBezTo>
                <a:lnTo>
                  <a:pt x="4188790" y="1760753"/>
                </a:lnTo>
                <a:cubicBezTo>
                  <a:pt x="4200601" y="1760296"/>
                  <a:pt x="4212413" y="1762887"/>
                  <a:pt x="4222928" y="1768297"/>
                </a:cubicBezTo>
                <a:lnTo>
                  <a:pt x="4446042" y="1881835"/>
                </a:lnTo>
                <a:cubicBezTo>
                  <a:pt x="4463415" y="1890674"/>
                  <a:pt x="4483761" y="1891818"/>
                  <a:pt x="4502049" y="1884959"/>
                </a:cubicBezTo>
                <a:lnTo>
                  <a:pt x="4653077" y="1828343"/>
                </a:lnTo>
                <a:cubicBezTo>
                  <a:pt x="4660926" y="1825447"/>
                  <a:pt x="4669155" y="1823923"/>
                  <a:pt x="4677537" y="1823923"/>
                </a:cubicBezTo>
                <a:lnTo>
                  <a:pt x="4811497" y="1823923"/>
                </a:lnTo>
                <a:cubicBezTo>
                  <a:pt x="4824527" y="1823923"/>
                  <a:pt x="4837405" y="1820266"/>
                  <a:pt x="4848454" y="1813331"/>
                </a:cubicBezTo>
                <a:lnTo>
                  <a:pt x="4898060" y="1782318"/>
                </a:lnTo>
                <a:cubicBezTo>
                  <a:pt x="4918786" y="1769364"/>
                  <a:pt x="4944771" y="1768221"/>
                  <a:pt x="4966564" y="1779270"/>
                </a:cubicBezTo>
                <a:lnTo>
                  <a:pt x="5005959" y="1799311"/>
                </a:lnTo>
                <a:cubicBezTo>
                  <a:pt x="5017161" y="1805026"/>
                  <a:pt x="5029734" y="1807540"/>
                  <a:pt x="5042307" y="1806702"/>
                </a:cubicBezTo>
                <a:lnTo>
                  <a:pt x="5107229" y="1802283"/>
                </a:lnTo>
                <a:cubicBezTo>
                  <a:pt x="5127879" y="1800835"/>
                  <a:pt x="5147996" y="1808683"/>
                  <a:pt x="5162322" y="1823618"/>
                </a:cubicBezTo>
                <a:lnTo>
                  <a:pt x="5220158" y="1884045"/>
                </a:lnTo>
                <a:cubicBezTo>
                  <a:pt x="5227549" y="1891741"/>
                  <a:pt x="5236617" y="1897685"/>
                  <a:pt x="5246675" y="1901343"/>
                </a:cubicBezTo>
                <a:lnTo>
                  <a:pt x="5466207" y="1981124"/>
                </a:lnTo>
                <a:cubicBezTo>
                  <a:pt x="5470627" y="1982724"/>
                  <a:pt x="5474894" y="1984781"/>
                  <a:pt x="5478933" y="1987296"/>
                </a:cubicBezTo>
                <a:cubicBezTo>
                  <a:pt x="5520233" y="2012747"/>
                  <a:pt x="5762625" y="2161185"/>
                  <a:pt x="5831129" y="2183054"/>
                </a:cubicBezTo>
                <a:cubicBezTo>
                  <a:pt x="5884545" y="2200123"/>
                  <a:pt x="5975909" y="2192884"/>
                  <a:pt x="6024144" y="2187321"/>
                </a:cubicBezTo>
                <a:cubicBezTo>
                  <a:pt x="6044032" y="2185035"/>
                  <a:pt x="6063844" y="2191588"/>
                  <a:pt x="6078779" y="2205000"/>
                </a:cubicBezTo>
                <a:cubicBezTo>
                  <a:pt x="6123661" y="2245538"/>
                  <a:pt x="6230341" y="2328672"/>
                  <a:pt x="6355995" y="2334692"/>
                </a:cubicBezTo>
                <a:cubicBezTo>
                  <a:pt x="6493612" y="2341245"/>
                  <a:pt x="6762064" y="2277085"/>
                  <a:pt x="6851219" y="2254606"/>
                </a:cubicBezTo>
                <a:cubicBezTo>
                  <a:pt x="6870192" y="2249805"/>
                  <a:pt x="6890309" y="2253234"/>
                  <a:pt x="6906616" y="2264055"/>
                </a:cubicBezTo>
                <a:lnTo>
                  <a:pt x="6981063" y="2313356"/>
                </a:lnTo>
                <a:cubicBezTo>
                  <a:pt x="7001561" y="2326920"/>
                  <a:pt x="7027621" y="2328672"/>
                  <a:pt x="7049719" y="2318004"/>
                </a:cubicBezTo>
                <a:cubicBezTo>
                  <a:pt x="7133692" y="2277542"/>
                  <a:pt x="7339203" y="2178177"/>
                  <a:pt x="7372274" y="2159203"/>
                </a:cubicBezTo>
                <a:cubicBezTo>
                  <a:pt x="7401764" y="2142287"/>
                  <a:pt x="7452208" y="2169338"/>
                  <a:pt x="7479030" y="2186559"/>
                </a:cubicBezTo>
                <a:cubicBezTo>
                  <a:pt x="7491527" y="2194560"/>
                  <a:pt x="7506158" y="2198599"/>
                  <a:pt x="7520940" y="2197760"/>
                </a:cubicBezTo>
                <a:lnTo>
                  <a:pt x="7774000" y="2183511"/>
                </a:lnTo>
                <a:cubicBezTo>
                  <a:pt x="7778268" y="2183282"/>
                  <a:pt x="7782535" y="2183435"/>
                  <a:pt x="7786726" y="2183968"/>
                </a:cubicBezTo>
                <a:lnTo>
                  <a:pt x="7886091" y="2196617"/>
                </a:lnTo>
                <a:cubicBezTo>
                  <a:pt x="7898664" y="2198218"/>
                  <a:pt x="7911465" y="2196389"/>
                  <a:pt x="7923048" y="2191207"/>
                </a:cubicBezTo>
                <a:lnTo>
                  <a:pt x="7976769" y="2167433"/>
                </a:lnTo>
                <a:cubicBezTo>
                  <a:pt x="7999553" y="2157375"/>
                  <a:pt x="8025994" y="2160194"/>
                  <a:pt x="8046111" y="2174977"/>
                </a:cubicBezTo>
                <a:lnTo>
                  <a:pt x="8116214" y="2226335"/>
                </a:lnTo>
                <a:cubicBezTo>
                  <a:pt x="8139685" y="2243557"/>
                  <a:pt x="8171383" y="2244319"/>
                  <a:pt x="8195691" y="2228317"/>
                </a:cubicBezTo>
                <a:lnTo>
                  <a:pt x="8395869" y="2096567"/>
                </a:lnTo>
                <a:cubicBezTo>
                  <a:pt x="8412403" y="2085670"/>
                  <a:pt x="8432825" y="2082317"/>
                  <a:pt x="8451952" y="2087423"/>
                </a:cubicBezTo>
                <a:lnTo>
                  <a:pt x="8650757" y="2139925"/>
                </a:lnTo>
                <a:cubicBezTo>
                  <a:pt x="8659139" y="2142135"/>
                  <a:pt x="8667902" y="2142744"/>
                  <a:pt x="8676513" y="2141754"/>
                </a:cubicBezTo>
                <a:lnTo>
                  <a:pt x="8849715" y="2121865"/>
                </a:lnTo>
                <a:cubicBezTo>
                  <a:pt x="8864041" y="2120189"/>
                  <a:pt x="8878443" y="2123085"/>
                  <a:pt x="8891092" y="2129942"/>
                </a:cubicBezTo>
                <a:lnTo>
                  <a:pt x="8967292" y="2171624"/>
                </a:lnTo>
                <a:cubicBezTo>
                  <a:pt x="8980932" y="2179092"/>
                  <a:pt x="8996705" y="2181759"/>
                  <a:pt x="9012022" y="2179244"/>
                </a:cubicBezTo>
                <a:lnTo>
                  <a:pt x="9266454" y="2137486"/>
                </a:lnTo>
                <a:cubicBezTo>
                  <a:pt x="9275368" y="2136039"/>
                  <a:pt x="9284437" y="2136343"/>
                  <a:pt x="9293200" y="2138325"/>
                </a:cubicBezTo>
                <a:lnTo>
                  <a:pt x="9446133" y="2173224"/>
                </a:lnTo>
                <a:cubicBezTo>
                  <a:pt x="9451924" y="2174520"/>
                  <a:pt x="9457792" y="2175129"/>
                  <a:pt x="9463736" y="2174900"/>
                </a:cubicBezTo>
                <a:lnTo>
                  <a:pt x="9704527" y="2167662"/>
                </a:lnTo>
                <a:cubicBezTo>
                  <a:pt x="9715652" y="2167357"/>
                  <a:pt x="9726702" y="2169643"/>
                  <a:pt x="9736684" y="2174443"/>
                </a:cubicBezTo>
                <a:lnTo>
                  <a:pt x="9831781" y="2219935"/>
                </a:lnTo>
                <a:cubicBezTo>
                  <a:pt x="9835972" y="2221916"/>
                  <a:pt x="9840315" y="2223516"/>
                  <a:pt x="9844812" y="2224659"/>
                </a:cubicBezTo>
                <a:lnTo>
                  <a:pt x="9986391" y="2260321"/>
                </a:lnTo>
                <a:cubicBezTo>
                  <a:pt x="9993020" y="2261997"/>
                  <a:pt x="9999802" y="2262683"/>
                  <a:pt x="10006584" y="2262378"/>
                </a:cubicBezTo>
                <a:lnTo>
                  <a:pt x="10171252" y="2254834"/>
                </a:lnTo>
                <a:lnTo>
                  <a:pt x="10324796" y="2243938"/>
                </a:lnTo>
                <a:cubicBezTo>
                  <a:pt x="10363886" y="2241195"/>
                  <a:pt x="10397566" y="2271141"/>
                  <a:pt x="10399318" y="2310308"/>
                </a:cubicBezTo>
                <a:lnTo>
                  <a:pt x="10461269" y="3704539"/>
                </a:lnTo>
                <a:lnTo>
                  <a:pt x="12192000" y="3704539"/>
                </a:lnTo>
                <a:lnTo>
                  <a:pt x="12192000" y="0"/>
                </a:lnTo>
                <a:lnTo>
                  <a:pt x="0" y="0"/>
                </a:lnTo>
                <a:close/>
              </a:path>
            </a:pathLst>
          </a:custGeom>
          <a:gradFill>
            <a:gsLst>
              <a:gs pos="100000">
                <a:schemeClr val="bg1"/>
              </a:gs>
              <a:gs pos="0">
                <a:schemeClr val="bg1">
                  <a:lumMod val="85000"/>
                  <a:lumOff val="15000"/>
                </a:schemeClr>
              </a:gs>
            </a:gsLst>
            <a:lin ang="0" scaled="0"/>
          </a:gradFill>
          <a:ln w="7620" cap="flat">
            <a:noFill/>
            <a:prstDash val="solid"/>
            <a:miter/>
          </a:ln>
          <a:effectLst>
            <a:outerShdw blurRad="279400" dist="38100" dir="5400000" algn="t" rotWithShape="0">
              <a:schemeClr val="accent1">
                <a:lumMod val="50000"/>
                <a:alpha val="85000"/>
              </a:schemeClr>
            </a:outerShdw>
          </a:effectLst>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4" name="任意多边形: 形状 13"/>
          <p:cNvSpPr/>
          <p:nvPr>
            <p:custDataLst>
              <p:tags r:id="rId3"/>
            </p:custDataLst>
          </p:nvPr>
        </p:nvSpPr>
        <p:spPr>
          <a:xfrm>
            <a:off x="0" y="2778443"/>
            <a:ext cx="9144000" cy="2365058"/>
          </a:xfrm>
          <a:custGeom>
            <a:avLst/>
            <a:gdLst>
              <a:gd name="connsiteX0" fmla="*/ 10461269 w 12191999"/>
              <a:gd name="connsiteY0" fmla="*/ 0 h 3153308"/>
              <a:gd name="connsiteX1" fmla="*/ 10526192 w 12191999"/>
              <a:gd name="connsiteY1" fmla="*/ 1461059 h 3153308"/>
              <a:gd name="connsiteX2" fmla="*/ 10456621 w 12191999"/>
              <a:gd name="connsiteY2" fmla="*/ 1533830 h 3153308"/>
              <a:gd name="connsiteX3" fmla="*/ 10162565 w 12191999"/>
              <a:gd name="connsiteY3" fmla="*/ 1533830 h 3153308"/>
              <a:gd name="connsiteX4" fmla="*/ 10131552 w 12191999"/>
              <a:gd name="connsiteY4" fmla="*/ 1526591 h 3153308"/>
              <a:gd name="connsiteX5" fmla="*/ 9962084 w 12191999"/>
              <a:gd name="connsiteY5" fmla="*/ 1442466 h 3153308"/>
              <a:gd name="connsiteX6" fmla="*/ 9886340 w 12191999"/>
              <a:gd name="connsiteY6" fmla="*/ 1451458 h 3153308"/>
              <a:gd name="connsiteX7" fmla="*/ 9829648 w 12191999"/>
              <a:gd name="connsiteY7" fmla="*/ 1498930 h 3153308"/>
              <a:gd name="connsiteX8" fmla="*/ 9743998 w 12191999"/>
              <a:gd name="connsiteY8" fmla="*/ 1501902 h 3153308"/>
              <a:gd name="connsiteX9" fmla="*/ 9581312 w 12191999"/>
              <a:gd name="connsiteY9" fmla="*/ 1383716 h 3153308"/>
              <a:gd name="connsiteX10" fmla="*/ 9508083 w 12191999"/>
              <a:gd name="connsiteY10" fmla="*/ 1378305 h 3153308"/>
              <a:gd name="connsiteX11" fmla="*/ 9290913 w 12191999"/>
              <a:gd name="connsiteY11" fmla="*/ 1491767 h 3153308"/>
              <a:gd name="connsiteX12" fmla="*/ 9249614 w 12191999"/>
              <a:gd name="connsiteY12" fmla="*/ 1499083 h 3153308"/>
              <a:gd name="connsiteX13" fmla="*/ 9096603 w 12191999"/>
              <a:gd name="connsiteY13" fmla="*/ 1479118 h 3153308"/>
              <a:gd name="connsiteX14" fmla="*/ 9079611 w 12191999"/>
              <a:gd name="connsiteY14" fmla="*/ 1478966 h 3153308"/>
              <a:gd name="connsiteX15" fmla="*/ 8915628 w 12191999"/>
              <a:gd name="connsiteY15" fmla="*/ 1497787 h 3153308"/>
              <a:gd name="connsiteX16" fmla="*/ 8855735 w 12191999"/>
              <a:gd name="connsiteY16" fmla="*/ 1475003 h 3153308"/>
              <a:gd name="connsiteX17" fmla="*/ 8855735 w 12191999"/>
              <a:gd name="connsiteY17" fmla="*/ 1475003 h 3153308"/>
              <a:gd name="connsiteX18" fmla="*/ 8791498 w 12191999"/>
              <a:gd name="connsiteY18" fmla="*/ 1452906 h 3153308"/>
              <a:gd name="connsiteX19" fmla="*/ 8579434 w 12191999"/>
              <a:gd name="connsiteY19" fmla="*/ 1491006 h 3153308"/>
              <a:gd name="connsiteX20" fmla="*/ 8547430 w 12191999"/>
              <a:gd name="connsiteY20" fmla="*/ 1489253 h 3153308"/>
              <a:gd name="connsiteX21" fmla="*/ 8367141 w 12191999"/>
              <a:gd name="connsiteY21" fmla="*/ 1436141 h 3153308"/>
              <a:gd name="connsiteX22" fmla="*/ 8326298 w 12191999"/>
              <a:gd name="connsiteY22" fmla="*/ 1436599 h 3153308"/>
              <a:gd name="connsiteX23" fmla="*/ 8147837 w 12191999"/>
              <a:gd name="connsiteY23" fmla="*/ 1493596 h 3153308"/>
              <a:gd name="connsiteX24" fmla="*/ 8108290 w 12191999"/>
              <a:gd name="connsiteY24" fmla="*/ 1525829 h 3153308"/>
              <a:gd name="connsiteX25" fmla="*/ 8022107 w 12191999"/>
              <a:gd name="connsiteY25" fmla="*/ 1679067 h 3153308"/>
              <a:gd name="connsiteX26" fmla="*/ 7970672 w 12191999"/>
              <a:gd name="connsiteY26" fmla="*/ 1713967 h 3153308"/>
              <a:gd name="connsiteX27" fmla="*/ 7593178 w 12191999"/>
              <a:gd name="connsiteY27" fmla="*/ 1764563 h 3153308"/>
              <a:gd name="connsiteX28" fmla="*/ 7583957 w 12191999"/>
              <a:gd name="connsiteY28" fmla="*/ 1765173 h 3153308"/>
              <a:gd name="connsiteX29" fmla="*/ 7446645 w 12191999"/>
              <a:gd name="connsiteY29" fmla="*/ 1765173 h 3153308"/>
              <a:gd name="connsiteX30" fmla="*/ 7403211 w 12191999"/>
              <a:gd name="connsiteY30" fmla="*/ 1749933 h 3153308"/>
              <a:gd name="connsiteX31" fmla="*/ 7215454 w 12191999"/>
              <a:gd name="connsiteY31" fmla="*/ 1600048 h 3153308"/>
              <a:gd name="connsiteX32" fmla="*/ 7129044 w 12191999"/>
              <a:gd name="connsiteY32" fmla="*/ 1599667 h 3153308"/>
              <a:gd name="connsiteX33" fmla="*/ 7008038 w 12191999"/>
              <a:gd name="connsiteY33" fmla="*/ 1694459 h 3153308"/>
              <a:gd name="connsiteX34" fmla="*/ 6965061 w 12191999"/>
              <a:gd name="connsiteY34" fmla="*/ 1709318 h 3153308"/>
              <a:gd name="connsiteX35" fmla="*/ 6780962 w 12191999"/>
              <a:gd name="connsiteY35" fmla="*/ 1709318 h 3153308"/>
              <a:gd name="connsiteX36" fmla="*/ 6764350 w 12191999"/>
              <a:gd name="connsiteY36" fmla="*/ 1707337 h 3153308"/>
              <a:gd name="connsiteX37" fmla="*/ 6449797 w 12191999"/>
              <a:gd name="connsiteY37" fmla="*/ 1630071 h 3153308"/>
              <a:gd name="connsiteX38" fmla="*/ 6445606 w 12191999"/>
              <a:gd name="connsiteY38" fmla="*/ 1628927 h 3153308"/>
              <a:gd name="connsiteX39" fmla="*/ 6044337 w 12191999"/>
              <a:gd name="connsiteY39" fmla="*/ 1503426 h 3153308"/>
              <a:gd name="connsiteX40" fmla="*/ 6034507 w 12191999"/>
              <a:gd name="connsiteY40" fmla="*/ 1501140 h 3153308"/>
              <a:gd name="connsiteX41" fmla="*/ 5925922 w 12191999"/>
              <a:gd name="connsiteY41" fmla="*/ 1483843 h 3153308"/>
              <a:gd name="connsiteX42" fmla="*/ 5864276 w 12191999"/>
              <a:gd name="connsiteY42" fmla="*/ 1504874 h 3153308"/>
              <a:gd name="connsiteX43" fmla="*/ 5601919 w 12191999"/>
              <a:gd name="connsiteY43" fmla="*/ 1783232 h 3153308"/>
              <a:gd name="connsiteX44" fmla="*/ 5551247 w 12191999"/>
              <a:gd name="connsiteY44" fmla="*/ 1805102 h 3153308"/>
              <a:gd name="connsiteX45" fmla="*/ 5424069 w 12191999"/>
              <a:gd name="connsiteY45" fmla="*/ 1805102 h 3153308"/>
              <a:gd name="connsiteX46" fmla="*/ 5378425 w 12191999"/>
              <a:gd name="connsiteY46" fmla="*/ 1788109 h 3153308"/>
              <a:gd name="connsiteX47" fmla="*/ 5269688 w 12191999"/>
              <a:gd name="connsiteY47" fmla="*/ 1693850 h 3153308"/>
              <a:gd name="connsiteX48" fmla="*/ 5177409 w 12191999"/>
              <a:gd name="connsiteY48" fmla="*/ 1694764 h 3153308"/>
              <a:gd name="connsiteX49" fmla="*/ 4956582 w 12191999"/>
              <a:gd name="connsiteY49" fmla="*/ 1893799 h 3153308"/>
              <a:gd name="connsiteX50" fmla="*/ 4917491 w 12191999"/>
              <a:gd name="connsiteY50" fmla="*/ 1911325 h 3153308"/>
              <a:gd name="connsiteX51" fmla="*/ 4652087 w 12191999"/>
              <a:gd name="connsiteY51" fmla="*/ 1940357 h 3153308"/>
              <a:gd name="connsiteX52" fmla="*/ 4644542 w 12191999"/>
              <a:gd name="connsiteY52" fmla="*/ 1940738 h 3153308"/>
              <a:gd name="connsiteX53" fmla="*/ 4443679 w 12191999"/>
              <a:gd name="connsiteY53" fmla="*/ 1940738 h 3153308"/>
              <a:gd name="connsiteX54" fmla="*/ 4420515 w 12191999"/>
              <a:gd name="connsiteY54" fmla="*/ 1936776 h 3153308"/>
              <a:gd name="connsiteX55" fmla="*/ 4286479 w 12191999"/>
              <a:gd name="connsiteY55" fmla="*/ 1889455 h 3153308"/>
              <a:gd name="connsiteX56" fmla="*/ 4259809 w 12191999"/>
              <a:gd name="connsiteY56" fmla="*/ 1885569 h 3153308"/>
              <a:gd name="connsiteX57" fmla="*/ 4115181 w 12191999"/>
              <a:gd name="connsiteY57" fmla="*/ 1892732 h 3153308"/>
              <a:gd name="connsiteX58" fmla="*/ 3902278 w 12191999"/>
              <a:gd name="connsiteY58" fmla="*/ 1892732 h 3153308"/>
              <a:gd name="connsiteX59" fmla="*/ 3864788 w 12191999"/>
              <a:gd name="connsiteY59" fmla="*/ 1881759 h 3153308"/>
              <a:gd name="connsiteX60" fmla="*/ 3831031 w 12191999"/>
              <a:gd name="connsiteY60" fmla="*/ 1860194 h 3153308"/>
              <a:gd name="connsiteX61" fmla="*/ 3779063 w 12191999"/>
              <a:gd name="connsiteY61" fmla="*/ 1850745 h 3153308"/>
              <a:gd name="connsiteX62" fmla="*/ 3357143 w 12191999"/>
              <a:gd name="connsiteY62" fmla="*/ 1940509 h 3153308"/>
              <a:gd name="connsiteX63" fmla="*/ 2940634 w 12191999"/>
              <a:gd name="connsiteY63" fmla="*/ 2012290 h 3153308"/>
              <a:gd name="connsiteX64" fmla="*/ 2629205 w 12191999"/>
              <a:gd name="connsiteY64" fmla="*/ 2059381 h 3153308"/>
              <a:gd name="connsiteX65" fmla="*/ 2619147 w 12191999"/>
              <a:gd name="connsiteY65" fmla="*/ 2061667 h 3153308"/>
              <a:gd name="connsiteX66" fmla="*/ 2396414 w 12191999"/>
              <a:gd name="connsiteY66" fmla="*/ 2130247 h 3153308"/>
              <a:gd name="connsiteX67" fmla="*/ 2385060 w 12191999"/>
              <a:gd name="connsiteY67" fmla="*/ 2132762 h 3153308"/>
              <a:gd name="connsiteX68" fmla="*/ 2159356 w 12191999"/>
              <a:gd name="connsiteY68" fmla="*/ 2162556 h 3153308"/>
              <a:gd name="connsiteX69" fmla="*/ 2139925 w 12191999"/>
              <a:gd name="connsiteY69" fmla="*/ 2168042 h 3153308"/>
              <a:gd name="connsiteX70" fmla="*/ 1896237 w 12191999"/>
              <a:gd name="connsiteY70" fmla="*/ 2277389 h 3153308"/>
              <a:gd name="connsiteX71" fmla="*/ 1867738 w 12191999"/>
              <a:gd name="connsiteY71" fmla="*/ 2283486 h 3153308"/>
              <a:gd name="connsiteX72" fmla="*/ 1575740 w 12191999"/>
              <a:gd name="connsiteY72" fmla="*/ 2283486 h 3153308"/>
              <a:gd name="connsiteX73" fmla="*/ 1556842 w 12191999"/>
              <a:gd name="connsiteY73" fmla="*/ 2286076 h 3153308"/>
              <a:gd name="connsiteX74" fmla="*/ 1427378 w 12191999"/>
              <a:gd name="connsiteY74" fmla="*/ 2322576 h 3153308"/>
              <a:gd name="connsiteX75" fmla="*/ 1421740 w 12191999"/>
              <a:gd name="connsiteY75" fmla="*/ 2324405 h 3153308"/>
              <a:gd name="connsiteX76" fmla="*/ 1203122 w 12191999"/>
              <a:gd name="connsiteY76" fmla="*/ 2406625 h 3153308"/>
              <a:gd name="connsiteX77" fmla="*/ 1178585 w 12191999"/>
              <a:gd name="connsiteY77" fmla="*/ 2411121 h 3153308"/>
              <a:gd name="connsiteX78" fmla="*/ 1090803 w 12191999"/>
              <a:gd name="connsiteY78" fmla="*/ 2411121 h 3153308"/>
              <a:gd name="connsiteX79" fmla="*/ 1075335 w 12191999"/>
              <a:gd name="connsiteY79" fmla="*/ 2409368 h 3153308"/>
              <a:gd name="connsiteX80" fmla="*/ 940156 w 12191999"/>
              <a:gd name="connsiteY80" fmla="*/ 2378583 h 3153308"/>
              <a:gd name="connsiteX81" fmla="*/ 882015 w 12191999"/>
              <a:gd name="connsiteY81" fmla="*/ 2391461 h 3153308"/>
              <a:gd name="connsiteX82" fmla="*/ 758190 w 12191999"/>
              <a:gd name="connsiteY82" fmla="*/ 2487473 h 3153308"/>
              <a:gd name="connsiteX83" fmla="*/ 702031 w 12191999"/>
              <a:gd name="connsiteY83" fmla="*/ 2500732 h 3153308"/>
              <a:gd name="connsiteX84" fmla="*/ 469925 w 12191999"/>
              <a:gd name="connsiteY84" fmla="*/ 2454936 h 3153308"/>
              <a:gd name="connsiteX85" fmla="*/ 430911 w 12191999"/>
              <a:gd name="connsiteY85" fmla="*/ 2458441 h 3153308"/>
              <a:gd name="connsiteX86" fmla="*/ 325831 w 12191999"/>
              <a:gd name="connsiteY86" fmla="*/ 2499893 h 3153308"/>
              <a:gd name="connsiteX87" fmla="*/ 289560 w 12191999"/>
              <a:gd name="connsiteY87" fmla="*/ 2503932 h 3153308"/>
              <a:gd name="connsiteX88" fmla="*/ 58979 w 12191999"/>
              <a:gd name="connsiteY88" fmla="*/ 2468118 h 3153308"/>
              <a:gd name="connsiteX89" fmla="*/ 0 w 12191999"/>
              <a:gd name="connsiteY89" fmla="*/ 2399309 h 3153308"/>
              <a:gd name="connsiteX90" fmla="*/ 0 w 12191999"/>
              <a:gd name="connsiteY90" fmla="*/ 3153308 h 3153308"/>
              <a:gd name="connsiteX91" fmla="*/ 12192000 w 12191999"/>
              <a:gd name="connsiteY91" fmla="*/ 3153308 h 3153308"/>
              <a:gd name="connsiteX92" fmla="*/ 12192000 w 12191999"/>
              <a:gd name="connsiteY92" fmla="*/ 0 h 3153308"/>
              <a:gd name="connsiteX93" fmla="*/ 10461269 w 12191999"/>
              <a:gd name="connsiteY93" fmla="*/ 0 h 31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2191999" h="3153308">
                <a:moveTo>
                  <a:pt x="10461269" y="0"/>
                </a:moveTo>
                <a:lnTo>
                  <a:pt x="10526192" y="1461059"/>
                </a:lnTo>
                <a:cubicBezTo>
                  <a:pt x="10527944" y="1500683"/>
                  <a:pt x="10496322" y="1533830"/>
                  <a:pt x="10456621" y="1533830"/>
                </a:cubicBezTo>
                <a:lnTo>
                  <a:pt x="10162565" y="1533830"/>
                </a:lnTo>
                <a:cubicBezTo>
                  <a:pt x="10151821" y="1533830"/>
                  <a:pt x="10141229" y="1531315"/>
                  <a:pt x="10131552" y="1526591"/>
                </a:cubicBezTo>
                <a:lnTo>
                  <a:pt x="9962084" y="1442466"/>
                </a:lnTo>
                <a:cubicBezTo>
                  <a:pt x="9937319" y="1430122"/>
                  <a:pt x="9907600" y="1433703"/>
                  <a:pt x="9886340" y="1451458"/>
                </a:cubicBezTo>
                <a:lnTo>
                  <a:pt x="9829648" y="1498930"/>
                </a:lnTo>
                <a:cubicBezTo>
                  <a:pt x="9805187" y="1519428"/>
                  <a:pt x="9769830" y="1520647"/>
                  <a:pt x="9743998" y="1501902"/>
                </a:cubicBezTo>
                <a:lnTo>
                  <a:pt x="9581312" y="1383716"/>
                </a:lnTo>
                <a:cubicBezTo>
                  <a:pt x="9559900" y="1368171"/>
                  <a:pt x="9531554" y="1366114"/>
                  <a:pt x="9508083" y="1378305"/>
                </a:cubicBezTo>
                <a:lnTo>
                  <a:pt x="9290913" y="1491767"/>
                </a:lnTo>
                <a:cubicBezTo>
                  <a:pt x="9278264" y="1498397"/>
                  <a:pt x="9263787" y="1500988"/>
                  <a:pt x="9249614" y="1499083"/>
                </a:cubicBezTo>
                <a:lnTo>
                  <a:pt x="9096603" y="1479118"/>
                </a:lnTo>
                <a:cubicBezTo>
                  <a:pt x="9090965" y="1478356"/>
                  <a:pt x="9085250" y="1478356"/>
                  <a:pt x="9079611" y="1478966"/>
                </a:cubicBezTo>
                <a:lnTo>
                  <a:pt x="8915628" y="1497787"/>
                </a:lnTo>
                <a:cubicBezTo>
                  <a:pt x="8893150" y="1500378"/>
                  <a:pt x="8870823" y="1491920"/>
                  <a:pt x="8855735" y="1475003"/>
                </a:cubicBezTo>
                <a:lnTo>
                  <a:pt x="8855735" y="1475003"/>
                </a:lnTo>
                <a:cubicBezTo>
                  <a:pt x="8839581" y="1457020"/>
                  <a:pt x="8815274" y="1448638"/>
                  <a:pt x="8791498" y="1452906"/>
                </a:cubicBezTo>
                <a:lnTo>
                  <a:pt x="8579434" y="1491006"/>
                </a:lnTo>
                <a:cubicBezTo>
                  <a:pt x="8568766" y="1492911"/>
                  <a:pt x="8557794" y="1492301"/>
                  <a:pt x="8547430" y="1489253"/>
                </a:cubicBezTo>
                <a:lnTo>
                  <a:pt x="8367141" y="1436141"/>
                </a:lnTo>
                <a:cubicBezTo>
                  <a:pt x="8353806" y="1432179"/>
                  <a:pt x="8339557" y="1432331"/>
                  <a:pt x="8326298" y="1436599"/>
                </a:cubicBezTo>
                <a:lnTo>
                  <a:pt x="8147837" y="1493596"/>
                </a:lnTo>
                <a:cubicBezTo>
                  <a:pt x="8131074" y="1498930"/>
                  <a:pt x="8116901" y="1510436"/>
                  <a:pt x="8108290" y="1525829"/>
                </a:cubicBezTo>
                <a:lnTo>
                  <a:pt x="8022107" y="1679067"/>
                </a:lnTo>
                <a:cubicBezTo>
                  <a:pt x="8011364" y="1698117"/>
                  <a:pt x="7992314" y="1711071"/>
                  <a:pt x="7970672" y="1713967"/>
                </a:cubicBezTo>
                <a:lnTo>
                  <a:pt x="7593178" y="1764563"/>
                </a:lnTo>
                <a:cubicBezTo>
                  <a:pt x="7590130" y="1764944"/>
                  <a:pt x="7587006" y="1765173"/>
                  <a:pt x="7583957" y="1765173"/>
                </a:cubicBezTo>
                <a:lnTo>
                  <a:pt x="7446645" y="1765173"/>
                </a:lnTo>
                <a:cubicBezTo>
                  <a:pt x="7430872" y="1765173"/>
                  <a:pt x="7415556" y="1759839"/>
                  <a:pt x="7403211" y="1749933"/>
                </a:cubicBezTo>
                <a:lnTo>
                  <a:pt x="7215454" y="1600048"/>
                </a:lnTo>
                <a:cubicBezTo>
                  <a:pt x="7190232" y="1579931"/>
                  <a:pt x="7154418" y="1579778"/>
                  <a:pt x="7129044" y="1599667"/>
                </a:cubicBezTo>
                <a:lnTo>
                  <a:pt x="7008038" y="1694459"/>
                </a:lnTo>
                <a:cubicBezTo>
                  <a:pt x="6995770" y="1704060"/>
                  <a:pt x="6980682" y="1709318"/>
                  <a:pt x="6965061" y="1709318"/>
                </a:cubicBezTo>
                <a:lnTo>
                  <a:pt x="6780962" y="1709318"/>
                </a:lnTo>
                <a:cubicBezTo>
                  <a:pt x="6775399" y="1709318"/>
                  <a:pt x="6769761" y="1708633"/>
                  <a:pt x="6764350" y="1707337"/>
                </a:cubicBezTo>
                <a:lnTo>
                  <a:pt x="6449797" y="1630071"/>
                </a:lnTo>
                <a:cubicBezTo>
                  <a:pt x="6448425" y="1629689"/>
                  <a:pt x="6446978" y="1629308"/>
                  <a:pt x="6445606" y="1628927"/>
                </a:cubicBezTo>
                <a:lnTo>
                  <a:pt x="6044337" y="1503426"/>
                </a:lnTo>
                <a:cubicBezTo>
                  <a:pt x="6041136" y="1502436"/>
                  <a:pt x="6037860" y="1501673"/>
                  <a:pt x="6034507" y="1501140"/>
                </a:cubicBezTo>
                <a:lnTo>
                  <a:pt x="5925922" y="1483843"/>
                </a:lnTo>
                <a:cubicBezTo>
                  <a:pt x="5903138" y="1480185"/>
                  <a:pt x="5880049" y="1488110"/>
                  <a:pt x="5864276" y="1504874"/>
                </a:cubicBezTo>
                <a:lnTo>
                  <a:pt x="5601919" y="1783232"/>
                </a:lnTo>
                <a:cubicBezTo>
                  <a:pt x="5588737" y="1797177"/>
                  <a:pt x="5570449" y="1805102"/>
                  <a:pt x="5551247" y="1805102"/>
                </a:cubicBezTo>
                <a:lnTo>
                  <a:pt x="5424069" y="1805102"/>
                </a:lnTo>
                <a:cubicBezTo>
                  <a:pt x="5407305" y="1805102"/>
                  <a:pt x="5391150" y="1799082"/>
                  <a:pt x="5378425" y="1788109"/>
                </a:cubicBezTo>
                <a:lnTo>
                  <a:pt x="5269688" y="1693850"/>
                </a:lnTo>
                <a:cubicBezTo>
                  <a:pt x="5243094" y="1670837"/>
                  <a:pt x="5203546" y="1671218"/>
                  <a:pt x="5177409" y="1694764"/>
                </a:cubicBezTo>
                <a:lnTo>
                  <a:pt x="4956582" y="1893799"/>
                </a:lnTo>
                <a:cubicBezTo>
                  <a:pt x="4945685" y="1903552"/>
                  <a:pt x="4932045" y="1909724"/>
                  <a:pt x="4917491" y="1911325"/>
                </a:cubicBezTo>
                <a:lnTo>
                  <a:pt x="4652087" y="1940357"/>
                </a:lnTo>
                <a:cubicBezTo>
                  <a:pt x="4649572" y="1940662"/>
                  <a:pt x="4647057" y="1940738"/>
                  <a:pt x="4644542" y="1940738"/>
                </a:cubicBezTo>
                <a:lnTo>
                  <a:pt x="4443679" y="1940738"/>
                </a:lnTo>
                <a:cubicBezTo>
                  <a:pt x="4435755" y="1940738"/>
                  <a:pt x="4427982" y="1939366"/>
                  <a:pt x="4420515" y="1936776"/>
                </a:cubicBezTo>
                <a:lnTo>
                  <a:pt x="4286479" y="1889455"/>
                </a:lnTo>
                <a:cubicBezTo>
                  <a:pt x="4277944" y="1886407"/>
                  <a:pt x="4268877" y="1885112"/>
                  <a:pt x="4259809" y="1885569"/>
                </a:cubicBezTo>
                <a:lnTo>
                  <a:pt x="4115181" y="1892732"/>
                </a:lnTo>
                <a:lnTo>
                  <a:pt x="3902278" y="1892732"/>
                </a:lnTo>
                <a:cubicBezTo>
                  <a:pt x="3889020" y="1892732"/>
                  <a:pt x="3875989" y="1888922"/>
                  <a:pt x="3864788" y="1881759"/>
                </a:cubicBezTo>
                <a:lnTo>
                  <a:pt x="3831031" y="1860194"/>
                </a:lnTo>
                <a:cubicBezTo>
                  <a:pt x="3815639" y="1850365"/>
                  <a:pt x="3796970" y="1846935"/>
                  <a:pt x="3779063" y="1850745"/>
                </a:cubicBezTo>
                <a:lnTo>
                  <a:pt x="3357143" y="1940509"/>
                </a:lnTo>
                <a:lnTo>
                  <a:pt x="2940634" y="2012290"/>
                </a:lnTo>
                <a:lnTo>
                  <a:pt x="2629205" y="2059381"/>
                </a:lnTo>
                <a:cubicBezTo>
                  <a:pt x="2625776" y="2059915"/>
                  <a:pt x="2622423" y="2060677"/>
                  <a:pt x="2619147" y="2061667"/>
                </a:cubicBezTo>
                <a:lnTo>
                  <a:pt x="2396414" y="2130247"/>
                </a:lnTo>
                <a:cubicBezTo>
                  <a:pt x="2392680" y="2131390"/>
                  <a:pt x="2388870" y="2132228"/>
                  <a:pt x="2385060" y="2132762"/>
                </a:cubicBezTo>
                <a:lnTo>
                  <a:pt x="2159356" y="2162556"/>
                </a:lnTo>
                <a:cubicBezTo>
                  <a:pt x="2152650" y="2163471"/>
                  <a:pt x="2146097" y="2165299"/>
                  <a:pt x="2139925" y="2168042"/>
                </a:cubicBezTo>
                <a:lnTo>
                  <a:pt x="1896237" y="2277389"/>
                </a:lnTo>
                <a:cubicBezTo>
                  <a:pt x="1887245" y="2281428"/>
                  <a:pt x="1877568" y="2283486"/>
                  <a:pt x="1867738" y="2283486"/>
                </a:cubicBezTo>
                <a:lnTo>
                  <a:pt x="1575740" y="2283486"/>
                </a:lnTo>
                <a:cubicBezTo>
                  <a:pt x="1569339" y="2283486"/>
                  <a:pt x="1563015" y="2284400"/>
                  <a:pt x="1556842" y="2286076"/>
                </a:cubicBezTo>
                <a:lnTo>
                  <a:pt x="1427378" y="2322576"/>
                </a:lnTo>
                <a:cubicBezTo>
                  <a:pt x="1425473" y="2323109"/>
                  <a:pt x="1423568" y="2323719"/>
                  <a:pt x="1421740" y="2324405"/>
                </a:cubicBezTo>
                <a:lnTo>
                  <a:pt x="1203122" y="2406625"/>
                </a:lnTo>
                <a:cubicBezTo>
                  <a:pt x="1195273" y="2409597"/>
                  <a:pt x="1186967" y="2411121"/>
                  <a:pt x="1178585" y="2411121"/>
                </a:cubicBezTo>
                <a:lnTo>
                  <a:pt x="1090803" y="2411121"/>
                </a:lnTo>
                <a:cubicBezTo>
                  <a:pt x="1085621" y="2411121"/>
                  <a:pt x="1080364" y="2410511"/>
                  <a:pt x="1075335" y="2409368"/>
                </a:cubicBezTo>
                <a:lnTo>
                  <a:pt x="940156" y="2378583"/>
                </a:lnTo>
                <a:cubicBezTo>
                  <a:pt x="919810" y="2373935"/>
                  <a:pt x="898474" y="2378659"/>
                  <a:pt x="882015" y="2391461"/>
                </a:cubicBezTo>
                <a:lnTo>
                  <a:pt x="758190" y="2487473"/>
                </a:lnTo>
                <a:cubicBezTo>
                  <a:pt x="742264" y="2499817"/>
                  <a:pt x="721766" y="2504694"/>
                  <a:pt x="702031" y="2500732"/>
                </a:cubicBezTo>
                <a:lnTo>
                  <a:pt x="469925" y="2454936"/>
                </a:lnTo>
                <a:cubicBezTo>
                  <a:pt x="456819" y="2452345"/>
                  <a:pt x="443332" y="2453564"/>
                  <a:pt x="430911" y="2458441"/>
                </a:cubicBezTo>
                <a:lnTo>
                  <a:pt x="325831" y="2499893"/>
                </a:lnTo>
                <a:cubicBezTo>
                  <a:pt x="314325" y="2504466"/>
                  <a:pt x="301828" y="2505837"/>
                  <a:pt x="289560" y="2503932"/>
                </a:cubicBezTo>
                <a:lnTo>
                  <a:pt x="58979" y="2468118"/>
                </a:lnTo>
                <a:cubicBezTo>
                  <a:pt x="25070" y="2462860"/>
                  <a:pt x="0" y="2433599"/>
                  <a:pt x="0" y="2399309"/>
                </a:cubicBezTo>
                <a:lnTo>
                  <a:pt x="0" y="3153308"/>
                </a:lnTo>
                <a:lnTo>
                  <a:pt x="12192000" y="3153308"/>
                </a:lnTo>
                <a:lnTo>
                  <a:pt x="12192000" y="0"/>
                </a:lnTo>
                <a:lnTo>
                  <a:pt x="10461269" y="0"/>
                </a:lnTo>
                <a:close/>
              </a:path>
            </a:pathLst>
          </a:custGeom>
          <a:gradFill>
            <a:gsLst>
              <a:gs pos="100000">
                <a:schemeClr val="bg1"/>
              </a:gs>
              <a:gs pos="0">
                <a:schemeClr val="bg1">
                  <a:lumMod val="85000"/>
                  <a:lumOff val="15000"/>
                </a:schemeClr>
              </a:gs>
            </a:gsLst>
            <a:lin ang="0" scaled="0"/>
          </a:gradFill>
          <a:ln w="7620" cap="flat">
            <a:noFill/>
            <a:prstDash val="solid"/>
            <a:miter/>
          </a:ln>
          <a:effectLst>
            <a:outerShdw blurRad="279400" dist="38100" dir="14280000" algn="t" rotWithShape="0">
              <a:schemeClr val="accent1">
                <a:lumMod val="50000"/>
                <a:alpha val="85000"/>
              </a:schemeClr>
            </a:outerShdw>
          </a:effectLst>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350">
              <a:sym typeface="+mn-ea"/>
            </a:endParaRPr>
          </a:p>
        </p:txBody>
      </p:sp>
      <p:sp>
        <p:nvSpPr>
          <p:cNvPr id="15" name="任意多边形: 形状 14"/>
          <p:cNvSpPr/>
          <p:nvPr>
            <p:custDataLst>
              <p:tags r:id="rId4"/>
            </p:custDataLst>
          </p:nvPr>
        </p:nvSpPr>
        <p:spPr>
          <a:xfrm>
            <a:off x="7877175" y="1828800"/>
            <a:ext cx="1266825" cy="1714976"/>
          </a:xfrm>
          <a:custGeom>
            <a:avLst/>
            <a:gdLst>
              <a:gd name="connsiteX0" fmla="*/ 0 w 1689201"/>
              <a:gd name="connsiteY0" fmla="*/ 0 h 6858000"/>
              <a:gd name="connsiteX1" fmla="*/ 1689202 w 1689201"/>
              <a:gd name="connsiteY1" fmla="*/ 0 h 6858000"/>
              <a:gd name="connsiteX2" fmla="*/ 1689202 w 1689201"/>
              <a:gd name="connsiteY2" fmla="*/ 6858000 h 6858000"/>
              <a:gd name="connsiteX3" fmla="*/ 0 w 16892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689201" h="6858000">
                <a:moveTo>
                  <a:pt x="0" y="0"/>
                </a:moveTo>
                <a:lnTo>
                  <a:pt x="1689202" y="0"/>
                </a:lnTo>
                <a:lnTo>
                  <a:pt x="1689202" y="6858000"/>
                </a:lnTo>
                <a:lnTo>
                  <a:pt x="0" y="6858000"/>
                </a:lnTo>
                <a:close/>
              </a:path>
            </a:pathLst>
          </a:custGeom>
          <a:gradFill>
            <a:gsLst>
              <a:gs pos="56000">
                <a:schemeClr val="bg1"/>
              </a:gs>
              <a:gs pos="0">
                <a:schemeClr val="bg1">
                  <a:lumMod val="85000"/>
                  <a:lumOff val="15000"/>
                </a:schemeClr>
              </a:gs>
            </a:gsLst>
            <a:lin ang="0" scaled="0"/>
          </a:gradFill>
          <a:ln w="7620" cap="flat">
            <a:noFill/>
            <a:prstDash val="solid"/>
            <a:miter/>
          </a:ln>
          <a:effectLst/>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350">
              <a:sym typeface="+mn-ea"/>
            </a:endParaRPr>
          </a:p>
        </p:txBody>
      </p:sp>
      <p:sp>
        <p:nvSpPr>
          <p:cNvPr id="16" name="任意多边形: 形状 15"/>
          <p:cNvSpPr/>
          <p:nvPr>
            <p:custDataLst>
              <p:tags r:id="rId5"/>
            </p:custDataLst>
          </p:nvPr>
        </p:nvSpPr>
        <p:spPr>
          <a:xfrm>
            <a:off x="7759541" y="715804"/>
            <a:ext cx="999173" cy="504349"/>
          </a:xfrm>
          <a:custGeom>
            <a:avLst/>
            <a:gdLst>
              <a:gd name="connsiteX0" fmla="*/ 75 w 1332280"/>
              <a:gd name="connsiteY0" fmla="*/ 135712 h 672617"/>
              <a:gd name="connsiteX1" fmla="*/ 183566 w 1332280"/>
              <a:gd name="connsiteY1" fmla="*/ 231419 h 672617"/>
              <a:gd name="connsiteX2" fmla="*/ 287274 w 1332280"/>
              <a:gd name="connsiteY2" fmla="*/ 135712 h 672617"/>
              <a:gd name="connsiteX3" fmla="*/ 406907 w 1332280"/>
              <a:gd name="connsiteY3" fmla="*/ 181966 h 672617"/>
              <a:gd name="connsiteX4" fmla="*/ 550469 w 1332280"/>
              <a:gd name="connsiteY4" fmla="*/ 132512 h 672617"/>
              <a:gd name="connsiteX5" fmla="*/ 674141 w 1332280"/>
              <a:gd name="connsiteY5" fmla="*/ 132512 h 672617"/>
              <a:gd name="connsiteX6" fmla="*/ 765276 w 1332280"/>
              <a:gd name="connsiteY6" fmla="*/ 73609 h 672617"/>
              <a:gd name="connsiteX7" fmla="*/ 845667 w 1332280"/>
              <a:gd name="connsiteY7" fmla="*/ 139598 h 672617"/>
              <a:gd name="connsiteX8" fmla="*/ 981303 w 1332280"/>
              <a:gd name="connsiteY8" fmla="*/ 47854 h 672617"/>
              <a:gd name="connsiteX9" fmla="*/ 1204646 w 1332280"/>
              <a:gd name="connsiteY9" fmla="*/ 0 h 672617"/>
              <a:gd name="connsiteX10" fmla="*/ 1300352 w 1332280"/>
              <a:gd name="connsiteY10" fmla="*/ 115672 h 672617"/>
              <a:gd name="connsiteX11" fmla="*/ 1332281 w 1332280"/>
              <a:gd name="connsiteY11" fmla="*/ 566395 h 672617"/>
              <a:gd name="connsiteX12" fmla="*/ 63856 w 1332280"/>
              <a:gd name="connsiteY12" fmla="*/ 672617 h 672617"/>
              <a:gd name="connsiteX13" fmla="*/ 0 w 1332280"/>
              <a:gd name="connsiteY13" fmla="*/ 502539 h 672617"/>
              <a:gd name="connsiteX14" fmla="*/ 0 w 1332280"/>
              <a:gd name="connsiteY14" fmla="*/ 135712 h 6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280" h="672617">
                <a:moveTo>
                  <a:pt x="75" y="135712"/>
                </a:moveTo>
                <a:lnTo>
                  <a:pt x="183566" y="231419"/>
                </a:lnTo>
                <a:cubicBezTo>
                  <a:pt x="183566" y="231419"/>
                  <a:pt x="263347" y="111785"/>
                  <a:pt x="287274" y="135712"/>
                </a:cubicBezTo>
                <a:cubicBezTo>
                  <a:pt x="311201" y="159639"/>
                  <a:pt x="359054" y="196367"/>
                  <a:pt x="406907" y="181966"/>
                </a:cubicBezTo>
                <a:cubicBezTo>
                  <a:pt x="454761" y="167564"/>
                  <a:pt x="518617" y="145313"/>
                  <a:pt x="550469" y="132512"/>
                </a:cubicBezTo>
                <a:cubicBezTo>
                  <a:pt x="582396" y="119710"/>
                  <a:pt x="674141" y="132512"/>
                  <a:pt x="674141" y="132512"/>
                </a:cubicBezTo>
                <a:lnTo>
                  <a:pt x="765276" y="73609"/>
                </a:lnTo>
                <a:lnTo>
                  <a:pt x="845667" y="139598"/>
                </a:lnTo>
                <a:lnTo>
                  <a:pt x="981303" y="47854"/>
                </a:lnTo>
                <a:lnTo>
                  <a:pt x="1204646" y="0"/>
                </a:lnTo>
                <a:lnTo>
                  <a:pt x="1300352" y="115672"/>
                </a:lnTo>
                <a:lnTo>
                  <a:pt x="1332281" y="566395"/>
                </a:lnTo>
                <a:lnTo>
                  <a:pt x="63856" y="672617"/>
                </a:lnTo>
                <a:lnTo>
                  <a:pt x="0" y="502539"/>
                </a:lnTo>
                <a:lnTo>
                  <a:pt x="0" y="135712"/>
                </a:lnTo>
                <a:close/>
              </a:path>
            </a:pathLst>
          </a:custGeom>
          <a:solidFill>
            <a:srgbClr val="DCDCDC"/>
          </a:solidFill>
          <a:ln w="7620"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350">
              <a:sym typeface="+mn-ea"/>
            </a:endParaRPr>
          </a:p>
        </p:txBody>
      </p:sp>
      <p:sp>
        <p:nvSpPr>
          <p:cNvPr id="17" name="任意多边形: 形状 16"/>
          <p:cNvSpPr/>
          <p:nvPr>
            <p:custDataLst>
              <p:tags r:id="rId6"/>
            </p:custDataLst>
          </p:nvPr>
        </p:nvSpPr>
        <p:spPr>
          <a:xfrm>
            <a:off x="7759541" y="997744"/>
            <a:ext cx="999173" cy="831056"/>
          </a:xfrm>
          <a:custGeom>
            <a:avLst/>
            <a:gdLst>
              <a:gd name="connsiteX0" fmla="*/ 0 w 1332205"/>
              <a:gd name="connsiteY0" fmla="*/ 126797 h 1108024"/>
              <a:gd name="connsiteX1" fmla="*/ 111709 w 1332205"/>
              <a:gd name="connsiteY1" fmla="*/ 126797 h 1108024"/>
              <a:gd name="connsiteX2" fmla="*/ 223419 w 1332205"/>
              <a:gd name="connsiteY2" fmla="*/ 166649 h 1108024"/>
              <a:gd name="connsiteX3" fmla="*/ 422835 w 1332205"/>
              <a:gd name="connsiteY3" fmla="*/ 7087 h 1108024"/>
              <a:gd name="connsiteX4" fmla="*/ 710032 w 1332205"/>
              <a:gd name="connsiteY4" fmla="*/ 7087 h 1108024"/>
              <a:gd name="connsiteX5" fmla="*/ 957301 w 1332205"/>
              <a:gd name="connsiteY5" fmla="*/ 0 h 1108024"/>
              <a:gd name="connsiteX6" fmla="*/ 1124789 w 1332205"/>
              <a:gd name="connsiteY6" fmla="*/ 83287 h 1108024"/>
              <a:gd name="connsiteX7" fmla="*/ 1276350 w 1332205"/>
              <a:gd name="connsiteY7" fmla="*/ 0 h 1108024"/>
              <a:gd name="connsiteX8" fmla="*/ 1332205 w 1332205"/>
              <a:gd name="connsiteY8" fmla="*/ 47015 h 1108024"/>
              <a:gd name="connsiteX9" fmla="*/ 1332205 w 1332205"/>
              <a:gd name="connsiteY9" fmla="*/ 1052170 h 1108024"/>
              <a:gd name="connsiteX10" fmla="*/ 39853 w 1332205"/>
              <a:gd name="connsiteY10" fmla="*/ 1108024 h 1108024"/>
              <a:gd name="connsiteX11" fmla="*/ 0 w 1332205"/>
              <a:gd name="connsiteY11" fmla="*/ 126797 h 11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2205" h="1108024">
                <a:moveTo>
                  <a:pt x="0" y="126797"/>
                </a:moveTo>
                <a:lnTo>
                  <a:pt x="111709" y="126797"/>
                </a:lnTo>
                <a:lnTo>
                  <a:pt x="223419" y="166649"/>
                </a:lnTo>
                <a:cubicBezTo>
                  <a:pt x="223419" y="166649"/>
                  <a:pt x="351054" y="23089"/>
                  <a:pt x="422835" y="7087"/>
                </a:cubicBezTo>
                <a:cubicBezTo>
                  <a:pt x="494614" y="-8839"/>
                  <a:pt x="710032" y="7087"/>
                  <a:pt x="710032" y="7087"/>
                </a:cubicBezTo>
                <a:lnTo>
                  <a:pt x="957301" y="0"/>
                </a:lnTo>
                <a:lnTo>
                  <a:pt x="1124789" y="83287"/>
                </a:lnTo>
                <a:lnTo>
                  <a:pt x="1276350" y="0"/>
                </a:lnTo>
                <a:lnTo>
                  <a:pt x="1332205" y="47015"/>
                </a:lnTo>
                <a:lnTo>
                  <a:pt x="1332205" y="1052170"/>
                </a:lnTo>
                <a:lnTo>
                  <a:pt x="39853" y="1108024"/>
                </a:lnTo>
                <a:lnTo>
                  <a:pt x="0" y="126797"/>
                </a:lnTo>
                <a:close/>
              </a:path>
            </a:pathLst>
          </a:custGeom>
          <a:gradFill>
            <a:gsLst>
              <a:gs pos="5870">
                <a:srgbClr val="CBCCD1"/>
              </a:gs>
              <a:gs pos="39110">
                <a:srgbClr val="FFFFFF"/>
              </a:gs>
              <a:gs pos="100000">
                <a:srgbClr val="B7B7B9"/>
              </a:gs>
            </a:gsLst>
            <a:lin ang="20990744" scaled="1"/>
          </a:gradFill>
          <a:ln w="7620"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8" name="任意多边形: 形状 17"/>
          <p:cNvSpPr/>
          <p:nvPr>
            <p:custDataLst>
              <p:tags r:id="rId7"/>
            </p:custDataLst>
          </p:nvPr>
        </p:nvSpPr>
        <p:spPr>
          <a:xfrm>
            <a:off x="7636193" y="1272064"/>
            <a:ext cx="1247775" cy="3072289"/>
          </a:xfrm>
          <a:custGeom>
            <a:avLst/>
            <a:gdLst>
              <a:gd name="connsiteX0" fmla="*/ 0 w 1663826"/>
              <a:gd name="connsiteY0" fmla="*/ 343357 h 4096435"/>
              <a:gd name="connsiteX1" fmla="*/ 140208 w 1663826"/>
              <a:gd name="connsiteY1" fmla="*/ 351053 h 4096435"/>
              <a:gd name="connsiteX2" fmla="*/ 275844 w 1663826"/>
              <a:gd name="connsiteY2" fmla="*/ 299237 h 4096435"/>
              <a:gd name="connsiteX3" fmla="*/ 379552 w 1663826"/>
              <a:gd name="connsiteY3" fmla="*/ 351053 h 4096435"/>
              <a:gd name="connsiteX4" fmla="*/ 499186 w 1663826"/>
              <a:gd name="connsiteY4" fmla="*/ 247345 h 4096435"/>
              <a:gd name="connsiteX5" fmla="*/ 722528 w 1663826"/>
              <a:gd name="connsiteY5" fmla="*/ 247345 h 4096435"/>
              <a:gd name="connsiteX6" fmla="*/ 762380 w 1663826"/>
              <a:gd name="connsiteY6" fmla="*/ 167564 h 4096435"/>
              <a:gd name="connsiteX7" fmla="*/ 838200 w 1663826"/>
              <a:gd name="connsiteY7" fmla="*/ 187985 h 4096435"/>
              <a:gd name="connsiteX8" fmla="*/ 898017 w 1663826"/>
              <a:gd name="connsiteY8" fmla="*/ 259308 h 4096435"/>
              <a:gd name="connsiteX9" fmla="*/ 993724 w 1663826"/>
              <a:gd name="connsiteY9" fmla="*/ 167564 h 4096435"/>
              <a:gd name="connsiteX10" fmla="*/ 1089431 w 1663826"/>
              <a:gd name="connsiteY10" fmla="*/ 79781 h 4096435"/>
              <a:gd name="connsiteX11" fmla="*/ 1193139 w 1663826"/>
              <a:gd name="connsiteY11" fmla="*/ 0 h 4096435"/>
              <a:gd name="connsiteX12" fmla="*/ 1304849 w 1663826"/>
              <a:gd name="connsiteY12" fmla="*/ 0 h 4096435"/>
              <a:gd name="connsiteX13" fmla="*/ 1360703 w 1663826"/>
              <a:gd name="connsiteY13" fmla="*/ 0 h 4096435"/>
              <a:gd name="connsiteX14" fmla="*/ 1408557 w 1663826"/>
              <a:gd name="connsiteY14" fmla="*/ 55855 h 4096435"/>
              <a:gd name="connsiteX15" fmla="*/ 1480338 w 1663826"/>
              <a:gd name="connsiteY15" fmla="*/ 0 h 4096435"/>
              <a:gd name="connsiteX16" fmla="*/ 1504265 w 1663826"/>
              <a:gd name="connsiteY16" fmla="*/ 127635 h 4096435"/>
              <a:gd name="connsiteX17" fmla="*/ 1663827 w 1663826"/>
              <a:gd name="connsiteY17" fmla="*/ 3845128 h 4096435"/>
              <a:gd name="connsiteX18" fmla="*/ 1536192 w 1663826"/>
              <a:gd name="connsiteY18" fmla="*/ 3845128 h 4096435"/>
              <a:gd name="connsiteX19" fmla="*/ 1432484 w 1663826"/>
              <a:gd name="connsiteY19" fmla="*/ 3924910 h 4096435"/>
              <a:gd name="connsiteX20" fmla="*/ 1288923 w 1663826"/>
              <a:gd name="connsiteY20" fmla="*/ 3965600 h 4096435"/>
              <a:gd name="connsiteX21" fmla="*/ 1193216 w 1663826"/>
              <a:gd name="connsiteY21" fmla="*/ 4020693 h 4096435"/>
              <a:gd name="connsiteX22" fmla="*/ 1025728 w 1663826"/>
              <a:gd name="connsiteY22" fmla="*/ 4076548 h 4096435"/>
              <a:gd name="connsiteX23" fmla="*/ 770458 w 1663826"/>
              <a:gd name="connsiteY23" fmla="*/ 4076548 h 4096435"/>
              <a:gd name="connsiteX24" fmla="*/ 687400 w 1663826"/>
              <a:gd name="connsiteY24" fmla="*/ 4096436 h 4096435"/>
              <a:gd name="connsiteX25" fmla="*/ 626821 w 1663826"/>
              <a:gd name="connsiteY25" fmla="*/ 4020769 h 4096435"/>
              <a:gd name="connsiteX26" fmla="*/ 499186 w 1663826"/>
              <a:gd name="connsiteY26" fmla="*/ 4012768 h 4096435"/>
              <a:gd name="connsiteX27" fmla="*/ 347624 w 1663826"/>
              <a:gd name="connsiteY27" fmla="*/ 3965677 h 4096435"/>
              <a:gd name="connsiteX28" fmla="*/ 242392 w 1663826"/>
              <a:gd name="connsiteY28" fmla="*/ 3907308 h 4096435"/>
              <a:gd name="connsiteX29" fmla="*/ 0 w 1663826"/>
              <a:gd name="connsiteY29" fmla="*/ 343357 h 409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63826" h="4096435">
                <a:moveTo>
                  <a:pt x="0" y="343357"/>
                </a:moveTo>
                <a:lnTo>
                  <a:pt x="140208" y="351053"/>
                </a:lnTo>
                <a:lnTo>
                  <a:pt x="275844" y="299237"/>
                </a:lnTo>
                <a:lnTo>
                  <a:pt x="379552" y="351053"/>
                </a:lnTo>
                <a:cubicBezTo>
                  <a:pt x="379552" y="351053"/>
                  <a:pt x="459334" y="255346"/>
                  <a:pt x="499186" y="247345"/>
                </a:cubicBezTo>
                <a:cubicBezTo>
                  <a:pt x="539039" y="239344"/>
                  <a:pt x="722528" y="247345"/>
                  <a:pt x="722528" y="247345"/>
                </a:cubicBezTo>
                <a:lnTo>
                  <a:pt x="762380" y="167564"/>
                </a:lnTo>
                <a:lnTo>
                  <a:pt x="838200" y="187985"/>
                </a:lnTo>
                <a:lnTo>
                  <a:pt x="898017" y="259308"/>
                </a:lnTo>
                <a:lnTo>
                  <a:pt x="993724" y="167564"/>
                </a:lnTo>
                <a:lnTo>
                  <a:pt x="1089431" y="79781"/>
                </a:lnTo>
                <a:lnTo>
                  <a:pt x="1193139" y="0"/>
                </a:lnTo>
                <a:lnTo>
                  <a:pt x="1304849" y="0"/>
                </a:lnTo>
                <a:lnTo>
                  <a:pt x="1360703" y="0"/>
                </a:lnTo>
                <a:lnTo>
                  <a:pt x="1408557" y="55855"/>
                </a:lnTo>
                <a:lnTo>
                  <a:pt x="1480338" y="0"/>
                </a:lnTo>
                <a:lnTo>
                  <a:pt x="1504265" y="127635"/>
                </a:lnTo>
                <a:lnTo>
                  <a:pt x="1663827" y="3845128"/>
                </a:lnTo>
                <a:lnTo>
                  <a:pt x="1536192" y="3845128"/>
                </a:lnTo>
                <a:lnTo>
                  <a:pt x="1432484" y="3924910"/>
                </a:lnTo>
                <a:lnTo>
                  <a:pt x="1288923" y="3965600"/>
                </a:lnTo>
                <a:lnTo>
                  <a:pt x="1193216" y="4020693"/>
                </a:lnTo>
                <a:lnTo>
                  <a:pt x="1025728" y="4076548"/>
                </a:lnTo>
                <a:lnTo>
                  <a:pt x="770458" y="4076548"/>
                </a:lnTo>
                <a:lnTo>
                  <a:pt x="687400" y="4096436"/>
                </a:lnTo>
                <a:lnTo>
                  <a:pt x="626821" y="4020769"/>
                </a:lnTo>
                <a:lnTo>
                  <a:pt x="499186" y="4012768"/>
                </a:lnTo>
                <a:lnTo>
                  <a:pt x="347624" y="3965677"/>
                </a:lnTo>
                <a:lnTo>
                  <a:pt x="242392" y="3907308"/>
                </a:lnTo>
                <a:lnTo>
                  <a:pt x="0" y="343357"/>
                </a:lnTo>
                <a:close/>
              </a:path>
            </a:pathLst>
          </a:custGeom>
          <a:solidFill>
            <a:srgbClr val="DCDCDC"/>
          </a:solidFill>
          <a:ln w="7620"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9" name="任意多边形: 形状 18"/>
          <p:cNvSpPr/>
          <p:nvPr>
            <p:custDataLst>
              <p:tags r:id="rId8"/>
            </p:custDataLst>
          </p:nvPr>
        </p:nvSpPr>
        <p:spPr>
          <a:xfrm>
            <a:off x="7645718" y="1367790"/>
            <a:ext cx="1238726" cy="2878455"/>
          </a:xfrm>
          <a:custGeom>
            <a:avLst/>
            <a:gdLst>
              <a:gd name="connsiteX0" fmla="*/ 0 w 1651329"/>
              <a:gd name="connsiteY0" fmla="*/ 295199 h 3837911"/>
              <a:gd name="connsiteX1" fmla="*/ 103708 w 1651329"/>
              <a:gd name="connsiteY1" fmla="*/ 335051 h 3837911"/>
              <a:gd name="connsiteX2" fmla="*/ 263270 w 1651329"/>
              <a:gd name="connsiteY2" fmla="*/ 295199 h 3837911"/>
              <a:gd name="connsiteX3" fmla="*/ 422834 w 1651329"/>
              <a:gd name="connsiteY3" fmla="*/ 295199 h 3837911"/>
              <a:gd name="connsiteX4" fmla="*/ 749884 w 1651329"/>
              <a:gd name="connsiteY4" fmla="*/ 207416 h 3837911"/>
              <a:gd name="connsiteX5" fmla="*/ 941374 w 1651329"/>
              <a:gd name="connsiteY5" fmla="*/ 271272 h 3837911"/>
              <a:gd name="connsiteX6" fmla="*/ 1061009 w 1651329"/>
              <a:gd name="connsiteY6" fmla="*/ 167564 h 3837911"/>
              <a:gd name="connsiteX7" fmla="*/ 1212571 w 1651329"/>
              <a:gd name="connsiteY7" fmla="*/ 167564 h 3837911"/>
              <a:gd name="connsiteX8" fmla="*/ 1324279 w 1651329"/>
              <a:gd name="connsiteY8" fmla="*/ 87782 h 3837911"/>
              <a:gd name="connsiteX9" fmla="*/ 1491767 w 1651329"/>
              <a:gd name="connsiteY9" fmla="*/ 0 h 3837911"/>
              <a:gd name="connsiteX10" fmla="*/ 1651330 w 1651329"/>
              <a:gd name="connsiteY10" fmla="*/ 3494075 h 3837911"/>
              <a:gd name="connsiteX11" fmla="*/ 1531696 w 1651329"/>
              <a:gd name="connsiteY11" fmla="*/ 3629711 h 3837911"/>
              <a:gd name="connsiteX12" fmla="*/ 1380134 w 1651329"/>
              <a:gd name="connsiteY12" fmla="*/ 3677564 h 3837911"/>
              <a:gd name="connsiteX13" fmla="*/ 1140790 w 1651329"/>
              <a:gd name="connsiteY13" fmla="*/ 3781273 h 3837911"/>
              <a:gd name="connsiteX14" fmla="*/ 909447 w 1651329"/>
              <a:gd name="connsiteY14" fmla="*/ 3837127 h 3837911"/>
              <a:gd name="connsiteX15" fmla="*/ 494614 w 1651329"/>
              <a:gd name="connsiteY15" fmla="*/ 3789274 h 3837911"/>
              <a:gd name="connsiteX16" fmla="*/ 231343 w 1651329"/>
              <a:gd name="connsiteY16" fmla="*/ 3693567 h 3837911"/>
              <a:gd name="connsiteX17" fmla="*/ 0 w 1651329"/>
              <a:gd name="connsiteY17" fmla="*/ 295199 h 383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1329" h="3837911">
                <a:moveTo>
                  <a:pt x="0" y="295199"/>
                </a:moveTo>
                <a:lnTo>
                  <a:pt x="103708" y="335051"/>
                </a:lnTo>
                <a:lnTo>
                  <a:pt x="263270" y="295199"/>
                </a:lnTo>
                <a:lnTo>
                  <a:pt x="422834" y="295199"/>
                </a:lnTo>
                <a:lnTo>
                  <a:pt x="749884" y="207416"/>
                </a:lnTo>
                <a:lnTo>
                  <a:pt x="941374" y="271272"/>
                </a:lnTo>
                <a:lnTo>
                  <a:pt x="1061009" y="167564"/>
                </a:lnTo>
                <a:lnTo>
                  <a:pt x="1212571" y="167564"/>
                </a:lnTo>
                <a:lnTo>
                  <a:pt x="1324279" y="87782"/>
                </a:lnTo>
                <a:lnTo>
                  <a:pt x="1491767" y="0"/>
                </a:lnTo>
                <a:lnTo>
                  <a:pt x="1651330" y="3494075"/>
                </a:lnTo>
                <a:cubicBezTo>
                  <a:pt x="1651330" y="3494075"/>
                  <a:pt x="1563547" y="3629711"/>
                  <a:pt x="1531696" y="3629711"/>
                </a:cubicBezTo>
                <a:cubicBezTo>
                  <a:pt x="1499768" y="3629711"/>
                  <a:pt x="1380134" y="3677564"/>
                  <a:pt x="1380134" y="3677564"/>
                </a:cubicBezTo>
                <a:cubicBezTo>
                  <a:pt x="1380134" y="3677564"/>
                  <a:pt x="1204646" y="3749345"/>
                  <a:pt x="1140790" y="3781273"/>
                </a:cubicBezTo>
                <a:cubicBezTo>
                  <a:pt x="1076934" y="3813200"/>
                  <a:pt x="973302" y="3829126"/>
                  <a:pt x="909447" y="3837127"/>
                </a:cubicBezTo>
                <a:cubicBezTo>
                  <a:pt x="845591" y="3845128"/>
                  <a:pt x="542467" y="3789274"/>
                  <a:pt x="494614" y="3789274"/>
                </a:cubicBezTo>
                <a:cubicBezTo>
                  <a:pt x="446761" y="3789274"/>
                  <a:pt x="303123" y="3813200"/>
                  <a:pt x="231343" y="3693567"/>
                </a:cubicBezTo>
                <a:lnTo>
                  <a:pt x="0" y="295199"/>
                </a:lnTo>
                <a:close/>
              </a:path>
            </a:pathLst>
          </a:custGeom>
          <a:gradFill>
            <a:gsLst>
              <a:gs pos="5870">
                <a:srgbClr val="CBCCD1"/>
              </a:gs>
              <a:gs pos="39110">
                <a:srgbClr val="FFFFFF"/>
              </a:gs>
              <a:gs pos="100000">
                <a:srgbClr val="B7B7B9"/>
              </a:gs>
            </a:gsLst>
            <a:lin ang="0" scaled="1"/>
          </a:gradFill>
          <a:ln w="7620"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7" name="标题 6"/>
          <p:cNvSpPr>
            <a:spLocks noGrp="1"/>
          </p:cNvSpPr>
          <p:nvPr>
            <p:ph type="title"/>
            <p:custDataLst>
              <p:tags r:id="rId9"/>
            </p:custDataLst>
          </p:nvPr>
        </p:nvSpPr>
        <p:spPr>
          <a:xfrm>
            <a:off x="764381" y="1720691"/>
            <a:ext cx="6519863" cy="662464"/>
          </a:xfrm>
        </p:spPr>
        <p:txBody>
          <a:bodyPr anchor="b" anchorCtr="0">
            <a:normAutofit fontScale="90000"/>
          </a:bodyPr>
          <a:lstStyle/>
          <a:p>
            <a:pPr marL="0" indent="0" fontAlgn="auto">
              <a:lnSpc>
                <a:spcPct val="150000"/>
              </a:lnSpc>
            </a:pPr>
            <a:r>
              <a:rPr lang="zh-CN" altLang="en-US" sz="3335" i="1" spc="300">
                <a:solidFill>
                  <a:srgbClr val="FFFFFF"/>
                </a:solidFill>
                <a:uFillTx/>
                <a:latin typeface="+mj-ea"/>
                <a:sym typeface="+mn-ea"/>
              </a:rPr>
              <a:t>enginerring</a:t>
            </a:r>
            <a:endParaRPr lang="zh-CN" altLang="en-US" sz="3335" i="1" spc="300">
              <a:solidFill>
                <a:srgbClr val="FFFFFF"/>
              </a:solidFill>
              <a:uFillTx/>
              <a:latin typeface="+mj-ea"/>
              <a:sym typeface="+mn-ea"/>
            </a:endParaRPr>
          </a:p>
        </p:txBody>
      </p:sp>
      <p:sp>
        <p:nvSpPr>
          <p:cNvPr id="40" name="文本框 39"/>
          <p:cNvSpPr txBox="1"/>
          <p:nvPr>
            <p:custDataLst>
              <p:tags r:id="rId10"/>
            </p:custDataLst>
          </p:nvPr>
        </p:nvSpPr>
        <p:spPr>
          <a:xfrm>
            <a:off x="764540" y="2449830"/>
            <a:ext cx="6000115" cy="958215"/>
          </a:xfrm>
          <a:prstGeom prst="rect">
            <a:avLst/>
          </a:prstGeom>
          <a:noFill/>
        </p:spPr>
        <p:txBody>
          <a:bodyPr wrap="square" lIns="0">
            <a:normAutofit fontScale="27500"/>
            <a:scene3d>
              <a:camera prst="orthographicFront"/>
              <a:lightRig rig="threePt" dir="t"/>
            </a:scene3d>
            <a:sp3d extrusionH="381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just" fontAlgn="auto">
              <a:lnSpc>
                <a:spcPct val="150000"/>
              </a:lnSpc>
              <a:spcAft>
                <a:spcPts val="800"/>
              </a:spcAft>
            </a:pPr>
            <a:r>
              <a:rPr lang="zh-CN" altLang="en-US" sz="6000" b="1" i="1" spc="150" dirty="0">
                <a:ln>
                  <a:noFill/>
                </a:ln>
                <a:solidFill>
                  <a:srgbClr val="FFFFFF"/>
                </a:solidFill>
                <a:uFillTx/>
                <a:sym typeface="+mn-ea"/>
              </a:rPr>
              <a:t>我们的想法是构建一个具有木质素降解酶和重组CPY体系的高氯代二噁英降解修复系统。</a:t>
            </a:r>
            <a:endParaRPr lang="zh-CN" altLang="en-US" sz="6000" b="1" i="1" spc="150" dirty="0">
              <a:ln>
                <a:noFill/>
              </a:ln>
              <a:solidFill>
                <a:srgbClr val="FFFFFF"/>
              </a:solidFill>
              <a:uFillTx/>
              <a:sym typeface="+mn-ea"/>
            </a:endParaRPr>
          </a:p>
        </p:txBody>
      </p:sp>
    </p:spTree>
    <p:custDataLst>
      <p:tags r:id="rId1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custDataLst>
              <p:tags r:id="rId1"/>
            </p:custDataLst>
          </p:nvPr>
        </p:nvSpPr>
        <p:spPr>
          <a:xfrm>
            <a:off x="403875" y="1096735"/>
            <a:ext cx="8448660" cy="3311690"/>
          </a:xfrm>
          <a:prstGeom prst="rect">
            <a:avLst/>
          </a:prstGeom>
          <a:solidFill>
            <a:schemeClr val="bg2"/>
          </a:solid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0" rIns="540000" rtlCol="0" anchor="ctr"/>
          <a:p>
            <a:pPr>
              <a:lnSpc>
                <a:spcPct val="130000"/>
              </a:lnSpc>
            </a:pPr>
            <a:endParaRPr lang="zh-CN" altLang="en-US" sz="1350" kern="0" spc="0" dirty="0">
              <a:ln>
                <a:noFill/>
                <a:prstDash val="sysDot"/>
              </a:ln>
              <a:solidFill>
                <a:schemeClr val="tx1">
                  <a:lumMod val="85000"/>
                  <a:lumOff val="15000"/>
                </a:schemeClr>
              </a:solidFill>
              <a:latin typeface="+mn-ea"/>
              <a:ea typeface="+mn-ea"/>
              <a:sym typeface="+mn-ea"/>
            </a:endParaRPr>
          </a:p>
        </p:txBody>
      </p:sp>
      <p:cxnSp>
        <p:nvCxnSpPr>
          <p:cNvPr id="21" name="直接连接符 20"/>
          <p:cNvCxnSpPr/>
          <p:nvPr>
            <p:custDataLst>
              <p:tags r:id="rId2"/>
            </p:custDataLst>
          </p:nvPr>
        </p:nvCxnSpPr>
        <p:spPr>
          <a:xfrm>
            <a:off x="1015365" y="4055745"/>
            <a:ext cx="33782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3"/>
            </p:custDataLst>
          </p:nvPr>
        </p:nvCxnSpPr>
        <p:spPr>
          <a:xfrm>
            <a:off x="1529715" y="4055745"/>
            <a:ext cx="6703695" cy="0"/>
          </a:xfrm>
          <a:prstGeom prst="line">
            <a:avLst/>
          </a:prstGeom>
          <a:ln w="12700">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文本框 2"/>
          <p:cNvSpPr txBox="1"/>
          <p:nvPr>
            <p:custDataLst>
              <p:tags r:id="rId4"/>
            </p:custDataLst>
          </p:nvPr>
        </p:nvSpPr>
        <p:spPr>
          <a:xfrm>
            <a:off x="959485" y="1228090"/>
            <a:ext cx="7587615" cy="2827655"/>
          </a:xfrm>
          <a:prstGeom prst="rect">
            <a:avLst/>
          </a:prstGeom>
          <a:noFill/>
        </p:spPr>
        <p:txBody>
          <a:bodyPr wrap="square" rtlCol="0" anchor="ctr" anchorCtr="0">
            <a:normAutofit/>
          </a:bodyPr>
          <a:p>
            <a:pPr marL="0" lvl="0" indent="0" fontAlgn="auto">
              <a:lnSpc>
                <a:spcPct val="150000"/>
              </a:lnSpc>
            </a:pPr>
            <a:r>
              <a:rPr lang="zh-CN" altLang="en-US" sz="1200" kern="0" dirty="0">
                <a:ln>
                  <a:noFill/>
                  <a:prstDash val="sysDot"/>
                </a:ln>
                <a:solidFill>
                  <a:schemeClr val="tx1">
                    <a:lumMod val="85000"/>
                    <a:lumOff val="15000"/>
                  </a:schemeClr>
                </a:solidFill>
                <a:latin typeface="+mn-ea"/>
                <a:sym typeface="+mn-ea"/>
              </a:rPr>
              <a:t>细菌CYP102A1 (P450BM-3)是CYP和NADPH-P450还原酶之间的水溶性融合蛋白，含有FAD和FMN。有趣的是，CYP 和 CYP102A1 的还原酶结构域与动物 CYP 及其还原酶显着同源，表明 CYP102A1 的真核起源（Omura 2010 ）。</a:t>
            </a:r>
            <a:r>
              <a:rPr lang="zh-CN" altLang="en-US" sz="1200" kern="0" dirty="0">
                <a:ln>
                  <a:noFill/>
                  <a:prstDash val="sysDot"/>
                </a:ln>
                <a:solidFill>
                  <a:srgbClr val="FF0000"/>
                </a:solidFill>
                <a:latin typeface="+mn-ea"/>
                <a:sym typeface="+mn-ea"/>
              </a:rPr>
              <a:t> Carmichael 和 Wong ( 2001 ) 通过在活性位点和底物通道入口处对氨基酸进行定点诱变，产生了 CYP102A1 突变体，该突变体对多环芳烃（例如菲、荧蒽和芘）表现出高活性。</a:t>
            </a:r>
            <a:r>
              <a:rPr lang="zh-CN" altLang="en-US" sz="1200" kern="0" dirty="0">
                <a:ln>
                  <a:noFill/>
                  <a:prstDash val="sysDot"/>
                </a:ln>
                <a:solidFill>
                  <a:schemeClr val="tx1">
                    <a:lumMod val="85000"/>
                    <a:lumOff val="15000"/>
                  </a:schemeClr>
                </a:solidFill>
                <a:latin typeface="+mn-ea"/>
                <a:sym typeface="+mn-ea"/>
              </a:rPr>
              <a:t>我们还生成了 CYP102A1 突变体并检查了 PCDD 的代谢。名为 AL4V（Ala74Gly、Phe87Val、Leu188Gln）的三重突变体显示出比野生型 CYP102A1 显着更高的 PCDD 活性（Sulistyaningdyah 等， 2004 ）。然而，AL4V对PCDDs的羟基化活性远低于哺乳动物CYPs。 AL4V 对 1-MCDD 和 2,3,7-TriCDD 的活性分别约为 0.5 和 0.001（摩尔每分钟每摩尔 P450）。另一方面，</a:t>
            </a:r>
            <a:r>
              <a:rPr lang="zh-CN" altLang="en-US" sz="1200" kern="0" dirty="0">
                <a:ln>
                  <a:noFill/>
                  <a:prstDash val="sysDot"/>
                </a:ln>
                <a:solidFill>
                  <a:srgbClr val="FF0000"/>
                </a:solidFill>
                <a:latin typeface="+mn-ea"/>
                <a:sym typeface="+mn-ea"/>
              </a:rPr>
              <a:t>大鼠CYP1A1对1-MCDD和2,3,7-TriCDD的羟基化活性分别约为16和23</a:t>
            </a:r>
            <a:r>
              <a:rPr lang="zh-CN" altLang="en-US" sz="1200" kern="0" dirty="0">
                <a:ln>
                  <a:noFill/>
                  <a:prstDash val="sysDot"/>
                </a:ln>
                <a:solidFill>
                  <a:schemeClr val="tx1">
                    <a:lumMod val="85000"/>
                    <a:lumOff val="15000"/>
                  </a:schemeClr>
                </a:solidFill>
                <a:latin typeface="+mn-ea"/>
                <a:sym typeface="+mn-ea"/>
              </a:rPr>
              <a:t>（摩尔每分钟每摩尔P450）（Shinkyo等人2003b ）。</a:t>
            </a:r>
            <a:endParaRPr lang="zh-CN" altLang="en-US" sz="1200" kern="0" dirty="0">
              <a:ln>
                <a:noFill/>
                <a:prstDash val="sysDot"/>
              </a:ln>
              <a:solidFill>
                <a:schemeClr val="tx1">
                  <a:lumMod val="85000"/>
                  <a:lumOff val="15000"/>
                </a:schemeClr>
              </a:solidFill>
              <a:latin typeface="+mn-ea"/>
              <a:sym typeface="+mn-ea"/>
            </a:endParaRPr>
          </a:p>
        </p:txBody>
      </p:sp>
      <p:sp>
        <p:nvSpPr>
          <p:cNvPr id="7" name="文本框 6"/>
          <p:cNvSpPr txBox="1"/>
          <p:nvPr/>
        </p:nvSpPr>
        <p:spPr>
          <a:xfrm>
            <a:off x="125095" y="130810"/>
            <a:ext cx="3048000" cy="460375"/>
          </a:xfrm>
          <a:prstGeom prst="rect">
            <a:avLst/>
          </a:prstGeom>
          <a:noFill/>
        </p:spPr>
        <p:txBody>
          <a:bodyPr wrap="square" rtlCol="0">
            <a:spAutoFit/>
          </a:bodyPr>
          <a:p>
            <a:pPr algn="l">
              <a:spcBef>
                <a:spcPts val="0"/>
              </a:spcBef>
              <a:spcAft>
                <a:spcPts val="0"/>
              </a:spcAft>
              <a:buClrTx/>
              <a:buSzTx/>
              <a:buFontTx/>
              <a:defRPr/>
            </a:pPr>
            <a:r>
              <a:rPr lang="en-US" altLang="zh-CN" sz="2400" b="1" kern="10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ENGINEERING</a:t>
            </a:r>
            <a:endParaRPr lang="en-US" altLang="zh-CN" sz="2400" b="1" kern="10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 name="组合 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249796" y="4483962"/>
            <a:ext cx="1849118" cy="566316"/>
            <a:chOff x="2988659" y="2478922"/>
            <a:chExt cx="6214680" cy="1903326"/>
          </a:xfrm>
          <a:solidFill>
            <a:schemeClr val="accent1"/>
          </a:solidFill>
        </p:grpSpPr>
        <p:grpSp>
          <p:nvGrpSpPr>
            <p:cNvPr id="5" name="íṥḷïďe"/>
            <p:cNvGrpSpPr/>
            <p:nvPr/>
          </p:nvGrpSpPr>
          <p:grpSpPr>
            <a:xfrm>
              <a:off x="2988659" y="2478922"/>
              <a:ext cx="1901066" cy="1903326"/>
              <a:chOff x="1735138" y="2095500"/>
              <a:chExt cx="2667000" cy="2670175"/>
            </a:xfrm>
            <a:grpFill/>
          </p:grpSpPr>
          <p:sp>
            <p:nvSpPr>
              <p:cNvPr id="6"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8"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0"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4"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5"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7"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28" name="iṧľïḑé"/>
            <p:cNvGrpSpPr/>
            <p:nvPr/>
          </p:nvGrpSpPr>
          <p:grpSpPr>
            <a:xfrm>
              <a:off x="5388759" y="2716555"/>
              <a:ext cx="3612029" cy="965242"/>
              <a:chOff x="5102226" y="2428875"/>
              <a:chExt cx="5067300" cy="1354138"/>
            </a:xfrm>
            <a:grpFill/>
          </p:grpSpPr>
          <p:sp>
            <p:nvSpPr>
              <p:cNvPr id="29"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0"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1"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4" name="组合 6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249796" y="4483962"/>
            <a:ext cx="1849118" cy="566316"/>
            <a:chOff x="2988659" y="2478922"/>
            <a:chExt cx="6214680" cy="1903326"/>
          </a:xfrm>
          <a:solidFill>
            <a:schemeClr val="accent1"/>
          </a:solidFill>
        </p:grpSpPr>
        <p:grpSp>
          <p:nvGrpSpPr>
            <p:cNvPr id="65" name="íṥḷïďe"/>
            <p:cNvGrpSpPr/>
            <p:nvPr/>
          </p:nvGrpSpPr>
          <p:grpSpPr>
            <a:xfrm>
              <a:off x="2988659" y="2478922"/>
              <a:ext cx="1901066" cy="1903326"/>
              <a:chOff x="1735138" y="2095500"/>
              <a:chExt cx="2667000" cy="2670175"/>
            </a:xfrm>
            <a:grpFill/>
          </p:grpSpPr>
          <p:sp>
            <p:nvSpPr>
              <p:cNvPr id="72"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73"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8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08"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66"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67" name="iṧľïḑé"/>
            <p:cNvGrpSpPr/>
            <p:nvPr/>
          </p:nvGrpSpPr>
          <p:grpSpPr>
            <a:xfrm>
              <a:off x="5388759" y="2716555"/>
              <a:ext cx="3612029" cy="965242"/>
              <a:chOff x="5102226" y="2428875"/>
              <a:chExt cx="5067300" cy="1354138"/>
            </a:xfrm>
            <a:grpFill/>
          </p:grpSpPr>
          <p:sp>
            <p:nvSpPr>
              <p:cNvPr id="68"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69"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0"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1"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
        <p:nvSpPr>
          <p:cNvPr id="4" name="矩形 3"/>
          <p:cNvSpPr/>
          <p:nvPr>
            <p:custDataLst>
              <p:tags r:id="rId1"/>
            </p:custDataLst>
          </p:nvPr>
        </p:nvSpPr>
        <p:spPr>
          <a:xfrm>
            <a:off x="730568" y="1090930"/>
            <a:ext cx="4308158" cy="3098006"/>
          </a:xfrm>
          <a:prstGeom prst="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正文"/>
          <p:cNvSpPr txBox="1"/>
          <p:nvPr>
            <p:custDataLst>
              <p:tags r:id="rId2"/>
            </p:custDataLst>
          </p:nvPr>
        </p:nvSpPr>
        <p:spPr>
          <a:xfrm>
            <a:off x="751840" y="1324610"/>
            <a:ext cx="4123055" cy="2508250"/>
          </a:xfrm>
          <a:prstGeom prst="rect">
            <a:avLst/>
          </a:prstGeom>
          <a:noFill/>
        </p:spPr>
        <p:txBody>
          <a:bodyPr wrap="square" lIns="0" tIns="0" rIns="0" bIns="0" rtlCol="0" anchor="ctr" anchorCtr="0">
            <a:normAutofit lnSpcReduction="10000"/>
          </a:bodyPr>
          <a:lstStyle/>
          <a:p>
            <a:pPr marL="457200" lvl="1" indent="0" algn="l" fontAlgn="auto">
              <a:lnSpc>
                <a:spcPct val="130000"/>
              </a:lnSpc>
              <a:spcBef>
                <a:spcPts val="600"/>
              </a:spcBef>
              <a:spcAft>
                <a:spcPts val="600"/>
              </a:spcAft>
              <a:buNone/>
            </a:pPr>
            <a:r>
              <a:rPr lang="zh-CN" altLang="en-US" sz="1400" spc="150" dirty="0">
                <a:solidFill>
                  <a:schemeClr val="tx1">
                    <a:lumMod val="85000"/>
                    <a:lumOff val="15000"/>
                  </a:schemeClr>
                </a:solidFill>
                <a:latin typeface="Century Gothic" panose="020B0502020202020204" charset="0"/>
                <a:ea typeface="微软雅黑" panose="020B0503020204020204" charset="-122"/>
                <a:cs typeface="Century Gothic" panose="020B0502020202020204" charset="0"/>
                <a:sym typeface="+mn-ea"/>
              </a:rPr>
              <a:t>二噁英是一类氯化多芳香化合物的总称，</a:t>
            </a:r>
            <a:endParaRPr lang="zh-CN" altLang="en-US" sz="1400" spc="150" dirty="0">
              <a:solidFill>
                <a:schemeClr val="tx1">
                  <a:lumMod val="85000"/>
                  <a:lumOff val="15000"/>
                </a:schemeClr>
              </a:solidFill>
              <a:latin typeface="Century Gothic" panose="020B0502020202020204" charset="0"/>
              <a:ea typeface="微软雅黑" panose="020B0503020204020204" charset="-122"/>
              <a:cs typeface="Century Gothic" panose="020B0502020202020204" charset="0"/>
              <a:sym typeface="+mn-ea"/>
            </a:endParaRPr>
          </a:p>
          <a:p>
            <a:pPr marL="457200" lvl="1" indent="0" algn="l" fontAlgn="auto">
              <a:lnSpc>
                <a:spcPct val="130000"/>
              </a:lnSpc>
              <a:spcBef>
                <a:spcPts val="600"/>
              </a:spcBef>
              <a:spcAft>
                <a:spcPts val="600"/>
              </a:spcAft>
              <a:buNone/>
            </a:pPr>
            <a:r>
              <a:rPr lang="zh-CN" altLang="en-US" sz="1400" spc="150" dirty="0">
                <a:solidFill>
                  <a:schemeClr val="tx1">
                    <a:lumMod val="85000"/>
                    <a:lumOff val="15000"/>
                  </a:schemeClr>
                </a:solidFill>
                <a:latin typeface="Century Gothic" panose="020B0502020202020204" charset="0"/>
                <a:ea typeface="微软雅黑" panose="020B0503020204020204" charset="-122"/>
                <a:cs typeface="Century Gothic" panose="020B0502020202020204" charset="0"/>
                <a:sym typeface="+mn-ea"/>
              </a:rPr>
              <a:t>分为多氯二苯并对二噁英，</a:t>
            </a:r>
            <a:r>
              <a:rPr lang="en-US" altLang="zh-CN" sz="1400" spc="150" dirty="0">
                <a:solidFill>
                  <a:schemeClr val="tx1">
                    <a:lumMod val="85000"/>
                    <a:lumOff val="15000"/>
                  </a:schemeClr>
                </a:solidFill>
                <a:latin typeface="Century Gothic" panose="020B0502020202020204" charset="0"/>
                <a:ea typeface="微软雅黑" panose="020B0503020204020204" charset="-122"/>
                <a:cs typeface="Century Gothic" panose="020B0502020202020204" charset="0"/>
                <a:sym typeface="+mn-ea"/>
              </a:rPr>
              <a:t>polychlorinated dibenzo-p-dioxins</a:t>
            </a:r>
            <a:r>
              <a:rPr lang="zh-CN" altLang="en-US" sz="1400" spc="150" dirty="0">
                <a:solidFill>
                  <a:schemeClr val="tx1">
                    <a:lumMod val="85000"/>
                    <a:lumOff val="15000"/>
                  </a:schemeClr>
                </a:solidFill>
                <a:latin typeface="Century Gothic" panose="020B0502020202020204" charset="0"/>
                <a:ea typeface="微软雅黑" panose="020B0503020204020204" charset="-122"/>
                <a:cs typeface="Century Gothic" panose="020B0502020202020204" charset="0"/>
                <a:sym typeface="+mn-ea"/>
              </a:rPr>
              <a:t>，简称</a:t>
            </a:r>
            <a:r>
              <a:rPr lang="en-US" altLang="zh-CN" sz="1400" spc="150" dirty="0">
                <a:solidFill>
                  <a:schemeClr val="tx1">
                    <a:lumMod val="85000"/>
                    <a:lumOff val="15000"/>
                  </a:schemeClr>
                </a:solidFill>
                <a:latin typeface="Century Gothic" panose="020B0502020202020204" charset="0"/>
                <a:ea typeface="微软雅黑" panose="020B0503020204020204" charset="-122"/>
                <a:cs typeface="Century Gothic" panose="020B0502020202020204" charset="0"/>
                <a:sym typeface="+mn-ea"/>
              </a:rPr>
              <a:t>pCDDs</a:t>
            </a:r>
            <a:endParaRPr lang="en-US" altLang="zh-CN" sz="1400" spc="150" dirty="0">
              <a:solidFill>
                <a:schemeClr val="tx1">
                  <a:lumMod val="85000"/>
                  <a:lumOff val="15000"/>
                </a:schemeClr>
              </a:solidFill>
              <a:latin typeface="Century Gothic" panose="020B0502020202020204" charset="0"/>
              <a:ea typeface="微软雅黑" panose="020B0503020204020204" charset="-122"/>
              <a:cs typeface="Century Gothic" panose="020B0502020202020204" charset="0"/>
              <a:sym typeface="+mn-ea"/>
            </a:endParaRPr>
          </a:p>
          <a:p>
            <a:pPr marL="457200" lvl="1" indent="0" algn="l" fontAlgn="auto">
              <a:lnSpc>
                <a:spcPct val="130000"/>
              </a:lnSpc>
              <a:spcBef>
                <a:spcPts val="600"/>
              </a:spcBef>
              <a:spcAft>
                <a:spcPts val="600"/>
              </a:spcAft>
              <a:buNone/>
            </a:pPr>
            <a:r>
              <a:rPr lang="zh-CN" altLang="en-US" sz="1400" spc="150" dirty="0">
                <a:solidFill>
                  <a:schemeClr val="tx1">
                    <a:lumMod val="85000"/>
                    <a:lumOff val="15000"/>
                  </a:schemeClr>
                </a:solidFill>
                <a:latin typeface="Century Gothic" panose="020B0502020202020204" charset="0"/>
                <a:ea typeface="微软雅黑" panose="020B0503020204020204" charset="-122"/>
                <a:cs typeface="Century Gothic" panose="020B0502020202020204" charset="0"/>
                <a:sym typeface="+mn-ea"/>
              </a:rPr>
              <a:t>多氯二苯并呋喃</a:t>
            </a:r>
            <a:r>
              <a:rPr lang="en-US" altLang="zh-CN" sz="1400" spc="150" dirty="0">
                <a:solidFill>
                  <a:schemeClr val="tx1">
                    <a:lumMod val="85000"/>
                    <a:lumOff val="15000"/>
                  </a:schemeClr>
                </a:solidFill>
                <a:latin typeface="Century Gothic" panose="020B0502020202020204" charset="0"/>
                <a:ea typeface="微软雅黑" panose="020B0503020204020204" charset="-122"/>
                <a:cs typeface="Century Gothic" panose="020B0502020202020204" charset="0"/>
                <a:sym typeface="+mn-ea"/>
              </a:rPr>
              <a:t>(polychlorinated dibenzofurans</a:t>
            </a:r>
            <a:r>
              <a:rPr lang="zh-CN" altLang="en-US" sz="1400" spc="150" dirty="0">
                <a:solidFill>
                  <a:schemeClr val="tx1">
                    <a:lumMod val="85000"/>
                    <a:lumOff val="15000"/>
                  </a:schemeClr>
                </a:solidFill>
                <a:latin typeface="Century Gothic" panose="020B0502020202020204" charset="0"/>
                <a:ea typeface="微软雅黑" panose="020B0503020204020204" charset="-122"/>
                <a:cs typeface="Century Gothic" panose="020B0502020202020204" charset="0"/>
                <a:sym typeface="+mn-ea"/>
              </a:rPr>
              <a:t>，简称</a:t>
            </a:r>
            <a:r>
              <a:rPr lang="en-US" altLang="zh-CN" sz="1400" spc="150" dirty="0">
                <a:solidFill>
                  <a:schemeClr val="tx1">
                    <a:lumMod val="85000"/>
                    <a:lumOff val="15000"/>
                  </a:schemeClr>
                </a:solidFill>
                <a:latin typeface="Century Gothic" panose="020B0502020202020204" charset="0"/>
                <a:ea typeface="微软雅黑" panose="020B0503020204020204" charset="-122"/>
                <a:cs typeface="Century Gothic" panose="020B0502020202020204" charset="0"/>
                <a:sym typeface="+mn-ea"/>
              </a:rPr>
              <a:t>PCDFs)</a:t>
            </a:r>
            <a:endParaRPr lang="en-US" altLang="zh-CN" sz="1400" spc="150" dirty="0">
              <a:solidFill>
                <a:schemeClr val="tx1">
                  <a:lumMod val="85000"/>
                  <a:lumOff val="15000"/>
                </a:schemeClr>
              </a:solidFill>
              <a:latin typeface="Century Gothic" panose="020B0502020202020204" charset="0"/>
              <a:ea typeface="微软雅黑" panose="020B0503020204020204" charset="-122"/>
              <a:cs typeface="Century Gothic" panose="020B0502020202020204" charset="0"/>
              <a:sym typeface="+mn-ea"/>
            </a:endParaRPr>
          </a:p>
          <a:p>
            <a:pPr marL="457200" lvl="1" indent="0" algn="l" fontAlgn="auto">
              <a:lnSpc>
                <a:spcPct val="130000"/>
              </a:lnSpc>
              <a:spcBef>
                <a:spcPts val="600"/>
              </a:spcBef>
              <a:spcAft>
                <a:spcPts val="600"/>
              </a:spcAft>
              <a:buNone/>
            </a:pPr>
            <a:r>
              <a:rPr lang="zh-CN" altLang="en-US" sz="1400" spc="150" dirty="0">
                <a:solidFill>
                  <a:schemeClr val="tx1">
                    <a:lumMod val="85000"/>
                    <a:lumOff val="15000"/>
                  </a:schemeClr>
                </a:solidFill>
                <a:latin typeface="Century Gothic" panose="020B0502020202020204" charset="0"/>
                <a:ea typeface="微软雅黑" panose="020B0503020204020204" charset="-122"/>
                <a:cs typeface="Century Gothic" panose="020B0502020202020204" charset="0"/>
                <a:sym typeface="+mn-ea"/>
              </a:rPr>
              <a:t>总的英文简写为</a:t>
            </a:r>
            <a:r>
              <a:rPr lang="en-US" altLang="zh-CN" sz="1400" spc="150" dirty="0">
                <a:solidFill>
                  <a:schemeClr val="tx1">
                    <a:lumMod val="85000"/>
                    <a:lumOff val="15000"/>
                  </a:schemeClr>
                </a:solidFill>
                <a:latin typeface="Century Gothic" panose="020B0502020202020204" charset="0"/>
                <a:ea typeface="微软雅黑" panose="020B0503020204020204" charset="-122"/>
                <a:cs typeface="Century Gothic" panose="020B0502020202020204" charset="0"/>
                <a:sym typeface="+mn-ea"/>
              </a:rPr>
              <a:t>PCDD/Fs</a:t>
            </a:r>
            <a:endParaRPr lang="en-US" altLang="zh-CN" sz="1400" spc="150" dirty="0">
              <a:solidFill>
                <a:schemeClr val="tx1">
                  <a:lumMod val="85000"/>
                  <a:lumOff val="15000"/>
                </a:schemeClr>
              </a:solidFill>
              <a:latin typeface="Century Gothic" panose="020B0502020202020204" charset="0"/>
              <a:ea typeface="微软雅黑" panose="020B0503020204020204" charset="-122"/>
              <a:cs typeface="Century Gothic" panose="020B0502020202020204" charset="0"/>
              <a:sym typeface="+mn-ea"/>
            </a:endParaRPr>
          </a:p>
        </p:txBody>
      </p:sp>
      <p:sp>
        <p:nvSpPr>
          <p:cNvPr id="22" name="矩形 21"/>
          <p:cNvSpPr/>
          <p:nvPr>
            <p:custDataLst>
              <p:tags r:id="rId3"/>
            </p:custDataLst>
          </p:nvPr>
        </p:nvSpPr>
        <p:spPr>
          <a:xfrm>
            <a:off x="430530" y="3715703"/>
            <a:ext cx="59531" cy="59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矩形 22"/>
          <p:cNvSpPr/>
          <p:nvPr>
            <p:custDataLst>
              <p:tags r:id="rId4"/>
            </p:custDataLst>
          </p:nvPr>
        </p:nvSpPr>
        <p:spPr>
          <a:xfrm>
            <a:off x="430530" y="3894165"/>
            <a:ext cx="59531" cy="5905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矩形 23"/>
          <p:cNvSpPr/>
          <p:nvPr>
            <p:custDataLst>
              <p:tags r:id="rId5"/>
            </p:custDataLst>
          </p:nvPr>
        </p:nvSpPr>
        <p:spPr>
          <a:xfrm>
            <a:off x="430530" y="4072283"/>
            <a:ext cx="59531" cy="5905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矩形 24"/>
          <p:cNvSpPr/>
          <p:nvPr>
            <p:custDataLst>
              <p:tags r:id="rId6"/>
            </p:custDataLst>
          </p:nvPr>
        </p:nvSpPr>
        <p:spPr>
          <a:xfrm>
            <a:off x="430530" y="4250400"/>
            <a:ext cx="59531" cy="5905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矩形 25"/>
          <p:cNvSpPr/>
          <p:nvPr>
            <p:custDataLst>
              <p:tags r:id="rId7"/>
            </p:custDataLst>
          </p:nvPr>
        </p:nvSpPr>
        <p:spPr>
          <a:xfrm>
            <a:off x="430530" y="4428518"/>
            <a:ext cx="59531" cy="590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3" name="组合 2"/>
          <p:cNvGrpSpPr/>
          <p:nvPr/>
        </p:nvGrpSpPr>
        <p:grpSpPr>
          <a:xfrm>
            <a:off x="5718810" y="2788920"/>
            <a:ext cx="2531110" cy="1588770"/>
            <a:chOff x="8842" y="1718"/>
            <a:chExt cx="3986" cy="2502"/>
          </a:xfrm>
        </p:grpSpPr>
        <p:pic>
          <p:nvPicPr>
            <p:cNvPr id="5" name="图片 4" descr="dioxins(1)"/>
            <p:cNvPicPr>
              <a:picLocks noChangeAspect="1"/>
            </p:cNvPicPr>
            <p:nvPr/>
          </p:nvPicPr>
          <p:blipFill>
            <a:blip r:embed="rId8"/>
            <a:srcRect r="50285"/>
            <a:stretch>
              <a:fillRect/>
            </a:stretch>
          </p:blipFill>
          <p:spPr>
            <a:xfrm>
              <a:off x="8842" y="1718"/>
              <a:ext cx="3986" cy="1922"/>
            </a:xfrm>
            <a:prstGeom prst="rect">
              <a:avLst/>
            </a:prstGeom>
          </p:spPr>
        </p:pic>
        <p:sp>
          <p:nvSpPr>
            <p:cNvPr id="7" name="文本框 6"/>
            <p:cNvSpPr txBox="1"/>
            <p:nvPr/>
          </p:nvSpPr>
          <p:spPr>
            <a:xfrm>
              <a:off x="10232" y="3640"/>
              <a:ext cx="1453" cy="580"/>
            </a:xfrm>
            <a:prstGeom prst="rect">
              <a:avLst/>
            </a:prstGeom>
            <a:noFill/>
          </p:spPr>
          <p:txBody>
            <a:bodyPr wrap="square" rtlCol="0">
              <a:spAutoFit/>
            </a:bodyPr>
            <a:p>
              <a:r>
                <a:rPr lang="en-US" altLang="zh-CN"/>
                <a:t>PCDFs</a:t>
              </a:r>
              <a:endParaRPr lang="en-US" altLang="zh-CN"/>
            </a:p>
          </p:txBody>
        </p:sp>
      </p:grpSp>
      <p:grpSp>
        <p:nvGrpSpPr>
          <p:cNvPr id="2" name="组合 1"/>
          <p:cNvGrpSpPr/>
          <p:nvPr/>
        </p:nvGrpSpPr>
        <p:grpSpPr>
          <a:xfrm>
            <a:off x="5661660" y="1123315"/>
            <a:ext cx="2620010" cy="1541780"/>
            <a:chOff x="8818" y="4385"/>
            <a:chExt cx="4126" cy="2428"/>
          </a:xfrm>
        </p:grpSpPr>
        <p:pic>
          <p:nvPicPr>
            <p:cNvPr id="6" name="图片 5" descr="dioxins(1)"/>
            <p:cNvPicPr>
              <a:picLocks noChangeAspect="1"/>
            </p:cNvPicPr>
            <p:nvPr/>
          </p:nvPicPr>
          <p:blipFill>
            <a:blip r:embed="rId8"/>
            <a:srcRect l="52264" r="-3492"/>
            <a:stretch>
              <a:fillRect/>
            </a:stretch>
          </p:blipFill>
          <p:spPr>
            <a:xfrm>
              <a:off x="8818" y="4385"/>
              <a:ext cx="4126" cy="1930"/>
            </a:xfrm>
            <a:prstGeom prst="rect">
              <a:avLst/>
            </a:prstGeom>
          </p:spPr>
        </p:pic>
        <p:sp>
          <p:nvSpPr>
            <p:cNvPr id="8" name="文本框 7"/>
            <p:cNvSpPr txBox="1"/>
            <p:nvPr/>
          </p:nvSpPr>
          <p:spPr>
            <a:xfrm>
              <a:off x="10256" y="6233"/>
              <a:ext cx="1453" cy="580"/>
            </a:xfrm>
            <a:prstGeom prst="rect">
              <a:avLst/>
            </a:prstGeom>
            <a:noFill/>
          </p:spPr>
          <p:txBody>
            <a:bodyPr wrap="square" rtlCol="0">
              <a:spAutoFit/>
            </a:bodyPr>
            <a:p>
              <a:r>
                <a:rPr lang="en-US" altLang="zh-CN"/>
                <a:t>PCDDs</a:t>
              </a:r>
              <a:endParaRPr lang="en-US" altLang="zh-CN"/>
            </a:p>
          </p:txBody>
        </p:sp>
      </p:grpSp>
      <p:sp>
        <p:nvSpPr>
          <p:cNvPr id="9" name="矩形 8"/>
          <p:cNvSpPr/>
          <p:nvPr/>
        </p:nvSpPr>
        <p:spPr bwMode="auto">
          <a:xfrm>
            <a:off x="151093" y="59557"/>
            <a:ext cx="2502535"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BACKGROUND</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40385" y="1032510"/>
            <a:ext cx="7922260" cy="645160"/>
          </a:xfrm>
          <a:prstGeom prst="rect">
            <a:avLst/>
          </a:prstGeom>
          <a:noFill/>
        </p:spPr>
        <p:txBody>
          <a:bodyPr wrap="square" rtlCol="0">
            <a:spAutoFit/>
          </a:bodyPr>
          <a:p>
            <a:r>
              <a:rPr lang="zh-CN" altLang="en-US"/>
              <a:t>在过去的研究中通过在活性位点和底物通道入口对氨基酸进行了定点诱变，生成了芽孢杆菌</a:t>
            </a:r>
            <a:r>
              <a:rPr lang="en-US" altLang="zh-CN"/>
              <a:t>CYP102A1</a:t>
            </a:r>
            <a:r>
              <a:rPr lang="zh-CN" altLang="en-US"/>
              <a:t>突变体，对多环芳烃表现出了高活性。</a:t>
            </a:r>
            <a:endParaRPr lang="zh-CN" altLang="en-US"/>
          </a:p>
        </p:txBody>
      </p:sp>
      <p:sp>
        <p:nvSpPr>
          <p:cNvPr id="3" name="文本框 2"/>
          <p:cNvSpPr txBox="1"/>
          <p:nvPr/>
        </p:nvSpPr>
        <p:spPr>
          <a:xfrm>
            <a:off x="540385" y="1891665"/>
            <a:ext cx="8224520" cy="645160"/>
          </a:xfrm>
          <a:prstGeom prst="rect">
            <a:avLst/>
          </a:prstGeom>
          <a:noFill/>
        </p:spPr>
        <p:txBody>
          <a:bodyPr wrap="square" rtlCol="0">
            <a:spAutoFit/>
          </a:bodyPr>
          <a:p>
            <a:r>
              <a:rPr lang="zh-CN" altLang="en-US"/>
              <a:t>对蛋白结构进行分析认为底物通道中</a:t>
            </a:r>
            <a:r>
              <a:rPr lang="en-US" altLang="zh-CN"/>
              <a:t>M354</a:t>
            </a:r>
            <a:r>
              <a:rPr lang="zh-CN" altLang="en-US"/>
              <a:t>和</a:t>
            </a:r>
            <a:r>
              <a:rPr lang="en-US" altLang="zh-CN"/>
              <a:t>L437</a:t>
            </a:r>
            <a:r>
              <a:rPr lang="zh-CN" altLang="en-US"/>
              <a:t>的突变降低了二噁英的活性，而</a:t>
            </a:r>
            <a:r>
              <a:rPr lang="en-US" altLang="zh-CN"/>
              <a:t>A264G</a:t>
            </a:r>
            <a:r>
              <a:rPr lang="zh-CN" altLang="en-US"/>
              <a:t>突变增加了偶联效率</a:t>
            </a:r>
            <a:endParaRPr lang="zh-CN" altLang="en-US"/>
          </a:p>
        </p:txBody>
      </p:sp>
      <p:sp>
        <p:nvSpPr>
          <p:cNvPr id="7" name="文本框 6"/>
          <p:cNvSpPr txBox="1"/>
          <p:nvPr/>
        </p:nvSpPr>
        <p:spPr>
          <a:xfrm>
            <a:off x="125095" y="130810"/>
            <a:ext cx="3048000" cy="460375"/>
          </a:xfrm>
          <a:prstGeom prst="rect">
            <a:avLst/>
          </a:prstGeom>
          <a:noFill/>
        </p:spPr>
        <p:txBody>
          <a:bodyPr wrap="square" rtlCol="0">
            <a:spAutoFit/>
          </a:bodyPr>
          <a:p>
            <a:r>
              <a:rPr lang="en-US" altLang="zh-CN" sz="2400" b="1" kern="10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ENGINEERING</a:t>
            </a:r>
            <a:endParaRPr lang="en-US" altLang="zh-CN">
              <a:solidFill>
                <a:schemeClr val="bg1"/>
              </a:solidFill>
            </a:endParaRPr>
          </a:p>
        </p:txBody>
      </p:sp>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nvSpPr>
        <p:spPr>
          <a:xfrm>
            <a:off x="540385" y="2750820"/>
            <a:ext cx="4213860" cy="1168400"/>
          </a:xfrm>
          <a:prstGeom prst="rect">
            <a:avLst/>
          </a:prstGeom>
        </p:spPr>
        <p:txBody>
          <a:bodyPr wrap="square">
            <a:spAutoFit/>
          </a:bodyPr>
          <a:p>
            <a:pPr marL="0" algn="l">
              <a:buClrTx/>
              <a:buSzTx/>
              <a:buFontTx/>
            </a:pPr>
            <a:r>
              <a:rPr lang="zh-CN" altLang="en-US" sz="1800" b="0" i="0"/>
              <a:t>通过 CYP2 序列与细菌 P450 序列的组间比对推断</a:t>
            </a:r>
            <a:r>
              <a:rPr lang="zh-CN" altLang="en-US" sz="1800">
                <a:sym typeface="+mn-ea"/>
              </a:rPr>
              <a:t>出</a:t>
            </a:r>
            <a:r>
              <a:rPr lang="zh-CN" altLang="en-US" sz="1800">
                <a:sym typeface="+mn-ea"/>
              </a:rPr>
              <a:t>位于一级结构上</a:t>
            </a:r>
            <a:r>
              <a:rPr lang="zh-CN" altLang="en-US" sz="1800">
                <a:sym typeface="+mn-ea"/>
              </a:rPr>
              <a:t>的六个可能的</a:t>
            </a:r>
            <a:r>
              <a:rPr lang="zh-CN" altLang="en-US" sz="1800">
                <a:sym typeface="+mn-ea"/>
              </a:rPr>
              <a:t>分散</a:t>
            </a:r>
            <a:r>
              <a:rPr lang="zh-CN" altLang="en-US" sz="1800">
                <a:sym typeface="+mn-ea"/>
              </a:rPr>
              <a:t>底物识别位点 SRS。</a:t>
            </a:r>
            <a:endParaRPr lang="zh-CN" altLang="en-US" sz="1800" b="0" i="0"/>
          </a:p>
          <a:p>
            <a:pPr marL="0" indent="0"/>
            <a:endParaRPr lang="zh-CN" altLang="en-US" sz="1600" b="0" i="0">
              <a:solidFill>
                <a:srgbClr val="1F1F1F"/>
              </a:solidFill>
              <a:latin typeface="ElsevierGulliver"/>
              <a:ea typeface="ElsevierGulliver"/>
            </a:endParaRPr>
          </a:p>
        </p:txBody>
      </p:sp>
      <p:pic>
        <p:nvPicPr>
          <p:cNvPr id="8" name="图片 7"/>
          <p:cNvPicPr>
            <a:picLocks noChangeAspect="1"/>
          </p:cNvPicPr>
          <p:nvPr/>
        </p:nvPicPr>
        <p:blipFill>
          <a:blip r:embed="rId1"/>
          <a:stretch>
            <a:fillRect/>
          </a:stretch>
        </p:blipFill>
        <p:spPr>
          <a:xfrm>
            <a:off x="4903470" y="2381250"/>
            <a:ext cx="4011930" cy="2429510"/>
          </a:xfrm>
          <a:prstGeom prst="rect">
            <a:avLst/>
          </a:prstGeom>
        </p:spPr>
      </p:pic>
      <p:sp>
        <p:nvSpPr>
          <p:cNvPr id="9" name="文本框 8"/>
          <p:cNvSpPr txBox="1"/>
          <p:nvPr/>
        </p:nvSpPr>
        <p:spPr>
          <a:xfrm>
            <a:off x="540385" y="3716020"/>
            <a:ext cx="4213860" cy="1198880"/>
          </a:xfrm>
          <a:prstGeom prst="rect">
            <a:avLst/>
          </a:prstGeom>
          <a:noFill/>
        </p:spPr>
        <p:txBody>
          <a:bodyPr wrap="square" rtlCol="0">
            <a:spAutoFit/>
          </a:bodyPr>
          <a:p>
            <a:r>
              <a:rPr lang="zh-CN" altLang="en-US"/>
              <a:t>通过定点突变，将</a:t>
            </a:r>
            <a:r>
              <a:rPr lang="en-US" altLang="zh-CN"/>
              <a:t>CYP1A1</a:t>
            </a:r>
            <a:r>
              <a:rPr lang="zh-CN" altLang="en-US"/>
              <a:t>结合位点的大尺寸氨基酸替换为小尺寸氨基酸从而实现对多氯取代物的降解是可行的解决方案。</a:t>
            </a:r>
            <a:endParaRPr lang="zh-CN" altLang="en-US"/>
          </a:p>
        </p:txBody>
      </p:sp>
      <p:sp>
        <p:nvSpPr>
          <p:cNvPr id="10" name="文本框 9"/>
          <p:cNvSpPr txBox="1"/>
          <p:nvPr/>
        </p:nvSpPr>
        <p:spPr>
          <a:xfrm>
            <a:off x="5466080" y="4775200"/>
            <a:ext cx="3954780" cy="368300"/>
          </a:xfrm>
          <a:prstGeom prst="rect">
            <a:avLst/>
          </a:prstGeom>
          <a:noFill/>
        </p:spPr>
        <p:txBody>
          <a:bodyPr wrap="square" rtlCol="0">
            <a:spAutoFit/>
          </a:bodyPr>
          <a:p>
            <a:r>
              <a:rPr lang="en-US" altLang="zh-CN"/>
              <a:t>J Biol Chem.267(1):83-90(1992)</a:t>
            </a:r>
            <a:endParaRPr lang="en-US" altLang="zh-CN"/>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25095" y="130810"/>
            <a:ext cx="3048000" cy="460375"/>
          </a:xfrm>
          <a:prstGeom prst="rect">
            <a:avLst/>
          </a:prstGeom>
          <a:noFill/>
        </p:spPr>
        <p:txBody>
          <a:bodyPr wrap="square" rtlCol="0">
            <a:spAutoFit/>
          </a:bodyPr>
          <a:p>
            <a:r>
              <a:rPr lang="en-US" altLang="zh-CN" sz="2400" b="1" kern="10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ENGINEERING</a:t>
            </a:r>
            <a:endParaRPr lang="en-US" altLang="zh-CN">
              <a:solidFill>
                <a:schemeClr val="bg1"/>
              </a:solidFill>
            </a:endParaRPr>
          </a:p>
        </p:txBody>
      </p:sp>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3" name="@path_Rectangle 41759-886&amp;3462"/>
          <p:cNvSpPr/>
          <p:nvPr>
            <p:custDataLst>
              <p:tags r:id="rId1"/>
            </p:custDataLst>
          </p:nvPr>
        </p:nvSpPr>
        <p:spPr>
          <a:xfrm>
            <a:off x="-497840" y="1107440"/>
            <a:ext cx="11517630" cy="883920"/>
          </a:xfrm>
          <a:prstGeom prst="roundRect">
            <a:avLst>
              <a:gd name="adj" fmla="val 8160"/>
            </a:avLst>
          </a:prstGeom>
          <a:solidFill>
            <a:schemeClr val="lt1"/>
          </a:solidFill>
          <a:effectLst>
            <a:outerShdw blurRad="508000" dist="76200" dir="5399999" algn="bl" rotWithShape="0">
              <a:schemeClr val="accent1">
                <a:alpha val="20000"/>
              </a:schemeClr>
            </a:outerShdw>
          </a:effectLst>
        </p:spPr>
        <p:txBody>
          <a:bodyPr/>
          <a:p>
            <a:endParaRPr lang="zh-CN" altLang="en-US" sz="1350"/>
          </a:p>
        </p:txBody>
      </p:sp>
      <p:sp>
        <p:nvSpPr>
          <p:cNvPr id="14" name="标题 13"/>
          <p:cNvSpPr>
            <a:spLocks noGrp="1"/>
          </p:cNvSpPr>
          <p:nvPr>
            <p:ph type="title"/>
            <p:custDataLst>
              <p:tags r:id="rId2"/>
            </p:custDataLst>
          </p:nvPr>
        </p:nvSpPr>
        <p:spPr>
          <a:xfrm>
            <a:off x="5129847" y="2320131"/>
            <a:ext cx="3411379" cy="1902619"/>
          </a:xfrm>
        </p:spPr>
        <p:txBody>
          <a:bodyPr anchor="ctr">
            <a:normAutofit fontScale="90000"/>
          </a:bodyPr>
          <a:p>
            <a:pPr algn="ctr">
              <a:lnSpc>
                <a:spcPct val="130000"/>
              </a:lnSpc>
            </a:pPr>
            <a:r>
              <a:rPr lang="zh-CN" altLang="en-US">
                <a:sym typeface="+mn-ea"/>
              </a:rPr>
              <a:t>用</a:t>
            </a:r>
            <a:r>
              <a:rPr lang="en-US" altLang="zh-CN">
                <a:sym typeface="+mn-ea"/>
              </a:rPr>
              <a:t>ADMS</a:t>
            </a:r>
            <a:r>
              <a:rPr lang="zh-CN" altLang="en-US">
                <a:sym typeface="+mn-ea"/>
              </a:rPr>
              <a:t>预测在污染源附近周围的二噁英地面浓度</a:t>
            </a:r>
            <a:endParaRPr lang="zh-CN" altLang="en-US" dirty="0">
              <a:solidFill>
                <a:schemeClr val="dk1">
                  <a:lumMod val="100000"/>
                </a:schemeClr>
              </a:solidFill>
            </a:endParaRPr>
          </a:p>
        </p:txBody>
      </p:sp>
      <p:pic>
        <p:nvPicPr>
          <p:cNvPr id="15" name="图片 14"/>
          <p:cNvPicPr>
            <a:picLocks noChangeAspect="1"/>
          </p:cNvPicPr>
          <p:nvPr/>
        </p:nvPicPr>
        <p:blipFill>
          <a:blip r:embed="rId3"/>
          <a:stretch>
            <a:fillRect/>
          </a:stretch>
        </p:blipFill>
        <p:spPr>
          <a:xfrm>
            <a:off x="818515" y="1203960"/>
            <a:ext cx="7657465" cy="690880"/>
          </a:xfrm>
          <a:prstGeom prst="rect">
            <a:avLst/>
          </a:prstGeom>
        </p:spPr>
      </p:pic>
      <p:sp>
        <p:nvSpPr>
          <p:cNvPr id="16" name="文本框 15"/>
          <p:cNvSpPr txBox="1"/>
          <p:nvPr/>
        </p:nvSpPr>
        <p:spPr>
          <a:xfrm>
            <a:off x="696595" y="2379980"/>
            <a:ext cx="3035300" cy="368300"/>
          </a:xfrm>
          <a:prstGeom prst="rect">
            <a:avLst/>
          </a:prstGeom>
        </p:spPr>
        <p:txBody>
          <a:bodyPr wrap="square">
            <a:spAutoFit/>
          </a:bodyPr>
          <a:p>
            <a:pPr marL="0" indent="0"/>
            <a:r>
              <a:rPr lang="en-US" altLang="zh-CN" b="0" i="0">
                <a:solidFill>
                  <a:srgbClr val="1F1F1F"/>
                </a:solidFill>
                <a:latin typeface="ElsevierGulliver"/>
                <a:ea typeface="ElsevierGulliver"/>
              </a:rPr>
              <a:t> </a:t>
            </a:r>
            <a:r>
              <a:rPr lang="en-US" altLang="zh-CN" sz="1600" b="0" i="0">
                <a:solidFill>
                  <a:srgbClr val="1F1F1F"/>
                </a:solidFill>
                <a:latin typeface="ElsevierGulliver"/>
                <a:ea typeface="ElsevierGulliver"/>
              </a:rPr>
              <a:t>U</a:t>
            </a:r>
            <a:r>
              <a:rPr lang="en-US" altLang="zh-CN" b="0" i="0">
                <a:solidFill>
                  <a:srgbClr val="1F1F1F"/>
                </a:solidFill>
                <a:latin typeface="ElsevierGulliver"/>
                <a:ea typeface="ElsevierGulliver"/>
              </a:rPr>
              <a:t> </a:t>
            </a:r>
            <a:r>
              <a:rPr lang="zh-CN" altLang="en-US" b="0" i="0">
                <a:solidFill>
                  <a:srgbClr val="1F1F1F"/>
                </a:solidFill>
                <a:latin typeface="ElsevierGulliver"/>
                <a:ea typeface="ElsevierGulliver"/>
              </a:rPr>
              <a:t>为近地</a:t>
            </a:r>
            <a:r>
              <a:rPr lang="zh-CN" altLang="en-US" b="0" i="0">
                <a:solidFill>
                  <a:srgbClr val="1F1F1F"/>
                </a:solidFill>
                <a:latin typeface="ElsevierGulliver"/>
                <a:ea typeface="ElsevierGulliver"/>
                <a:hlinkClick r:id="rId4" tooltip="Learn more about wind speed from ScienceDirect's AI-generated Topic Pages"/>
              </a:rPr>
              <a:t>风速</a:t>
            </a:r>
            <a:r>
              <a:rPr lang="zh-CN" altLang="en-US" b="0" i="0">
                <a:solidFill>
                  <a:srgbClr val="1F1F1F"/>
                </a:solidFill>
                <a:latin typeface="ElsevierGulliver"/>
                <a:ea typeface="ElsevierGulliver"/>
              </a:rPr>
              <a:t>（</a:t>
            </a:r>
            <a:r>
              <a:rPr lang="en-US" altLang="zh-CN" b="0" i="0">
                <a:solidFill>
                  <a:srgbClr val="1F1F1F"/>
                </a:solidFill>
                <a:latin typeface="ElsevierGulliver"/>
                <a:ea typeface="ElsevierGulliver"/>
              </a:rPr>
              <a:t>m/s</a:t>
            </a:r>
            <a:r>
              <a:rPr lang="zh-CN" altLang="en-US" b="0" i="0">
                <a:solidFill>
                  <a:srgbClr val="1F1F1F"/>
                </a:solidFill>
                <a:latin typeface="ElsevierGulliver"/>
                <a:ea typeface="ElsevierGulliver"/>
              </a:rPr>
              <a:t>）</a:t>
            </a:r>
            <a:endParaRPr lang="zh-CN" altLang="en-US" b="0" i="0">
              <a:solidFill>
                <a:srgbClr val="1F1F1F"/>
              </a:solidFill>
              <a:latin typeface="ElsevierGulliver"/>
              <a:ea typeface="ElsevierGulliver"/>
            </a:endParaRPr>
          </a:p>
        </p:txBody>
      </p:sp>
      <p:sp>
        <p:nvSpPr>
          <p:cNvPr id="17" name="文本框 16"/>
          <p:cNvSpPr txBox="1"/>
          <p:nvPr/>
        </p:nvSpPr>
        <p:spPr>
          <a:xfrm>
            <a:off x="696595" y="2854960"/>
            <a:ext cx="2982595" cy="368300"/>
          </a:xfrm>
          <a:prstGeom prst="rect">
            <a:avLst/>
          </a:prstGeom>
        </p:spPr>
        <p:txBody>
          <a:bodyPr wrap="square">
            <a:spAutoFit/>
          </a:bodyPr>
          <a:p>
            <a:pPr marL="0" indent="0"/>
            <a:r>
              <a:rPr lang="en-US" altLang="zh-CN">
                <a:solidFill>
                  <a:srgbClr val="1F1F1F"/>
                </a:solidFill>
                <a:latin typeface="ElsevierGulliver"/>
                <a:ea typeface="ElsevierGulliver"/>
                <a:sym typeface="+mn-ea"/>
              </a:rPr>
              <a:t> </a:t>
            </a:r>
            <a:r>
              <a:rPr lang="en-US" altLang="zh-CN">
                <a:solidFill>
                  <a:srgbClr val="1F1F1F"/>
                </a:solidFill>
                <a:latin typeface="ElsevierGulliver"/>
                <a:ea typeface="ElsevierGulliver"/>
                <a:sym typeface="+mn-ea"/>
              </a:rPr>
              <a:t>Qs </a:t>
            </a:r>
            <a:r>
              <a:rPr lang="zh-CN" altLang="en-US">
                <a:solidFill>
                  <a:srgbClr val="1F1F1F"/>
                </a:solidFill>
                <a:latin typeface="ElsevierGulliver"/>
                <a:ea typeface="ElsevierGulliver"/>
                <a:sym typeface="+mn-ea"/>
              </a:rPr>
              <a:t>是源强度（</a:t>
            </a:r>
            <a:r>
              <a:rPr lang="en-US" altLang="zh-CN">
                <a:solidFill>
                  <a:srgbClr val="1F1F1F"/>
                </a:solidFill>
                <a:latin typeface="ElsevierGulliver"/>
                <a:ea typeface="ElsevierGulliver"/>
                <a:sym typeface="+mn-ea"/>
              </a:rPr>
              <a:t>ng/s</a:t>
            </a:r>
            <a:r>
              <a:rPr lang="zh-CN" altLang="en-US">
                <a:solidFill>
                  <a:srgbClr val="1F1F1F"/>
                </a:solidFill>
                <a:latin typeface="ElsevierGulliver"/>
                <a:ea typeface="ElsevierGulliver"/>
                <a:sym typeface="+mn-ea"/>
              </a:rPr>
              <a:t>）</a:t>
            </a:r>
            <a:endParaRPr lang="zh-CN" altLang="en-US" b="0" i="0">
              <a:solidFill>
                <a:srgbClr val="1F1F1F"/>
              </a:solidFill>
              <a:latin typeface="ElsevierGulliver"/>
              <a:ea typeface="ElsevierGulliver"/>
            </a:endParaRPr>
          </a:p>
        </p:txBody>
      </p:sp>
      <p:sp>
        <p:nvSpPr>
          <p:cNvPr id="18" name="文本框 17"/>
          <p:cNvSpPr txBox="1"/>
          <p:nvPr/>
        </p:nvSpPr>
        <p:spPr>
          <a:xfrm>
            <a:off x="696595" y="3354705"/>
            <a:ext cx="3695065" cy="368300"/>
          </a:xfrm>
          <a:prstGeom prst="rect">
            <a:avLst/>
          </a:prstGeom>
        </p:spPr>
        <p:txBody>
          <a:bodyPr wrap="square">
            <a:spAutoFit/>
          </a:bodyPr>
          <a:p>
            <a:pPr marL="0" indent="0"/>
            <a:r>
              <a:rPr lang="en-US" altLang="zh-CN">
                <a:solidFill>
                  <a:srgbClr val="1F1F1F"/>
                </a:solidFill>
                <a:latin typeface="ElsevierGulliver"/>
                <a:ea typeface="ElsevierGulliver"/>
                <a:sym typeface="+mn-ea"/>
              </a:rPr>
              <a:t> </a:t>
            </a:r>
            <a:r>
              <a:rPr lang="en-US" altLang="zh-CN">
                <a:solidFill>
                  <a:srgbClr val="1F1F1F"/>
                </a:solidFill>
                <a:latin typeface="ElsevierGulliver"/>
                <a:ea typeface="ElsevierGulliver"/>
                <a:sym typeface="+mn-ea"/>
              </a:rPr>
              <a:t>h </a:t>
            </a:r>
            <a:r>
              <a:rPr lang="zh-CN" altLang="en-US">
                <a:solidFill>
                  <a:srgbClr val="1F1F1F"/>
                </a:solidFill>
                <a:latin typeface="ElsevierGulliver"/>
                <a:ea typeface="ElsevierGulliver"/>
                <a:sym typeface="+mn-ea"/>
              </a:rPr>
              <a:t>为大气边界层高度（</a:t>
            </a:r>
            <a:r>
              <a:rPr lang="en-US" altLang="zh-CN">
                <a:solidFill>
                  <a:srgbClr val="1F1F1F"/>
                </a:solidFill>
                <a:latin typeface="ElsevierGulliver"/>
                <a:ea typeface="ElsevierGulliver"/>
                <a:sym typeface="+mn-ea"/>
              </a:rPr>
              <a:t>m</a:t>
            </a:r>
            <a:r>
              <a:rPr lang="zh-CN" altLang="en-US">
                <a:solidFill>
                  <a:srgbClr val="1F1F1F"/>
                </a:solidFill>
                <a:latin typeface="ElsevierGulliver"/>
                <a:ea typeface="ElsevierGulliver"/>
                <a:sym typeface="+mn-ea"/>
              </a:rPr>
              <a:t>）</a:t>
            </a:r>
            <a:endParaRPr lang="zh-CN" altLang="en-US" b="0" i="0">
              <a:solidFill>
                <a:srgbClr val="1F1F1F"/>
              </a:solidFill>
              <a:latin typeface="ElsevierGulliver"/>
              <a:ea typeface="ElsevierGulliver"/>
            </a:endParaRPr>
          </a:p>
        </p:txBody>
      </p:sp>
      <p:sp>
        <p:nvSpPr>
          <p:cNvPr id="19" name="文本框 18"/>
          <p:cNvSpPr txBox="1"/>
          <p:nvPr/>
        </p:nvSpPr>
        <p:spPr>
          <a:xfrm>
            <a:off x="696595" y="3854450"/>
            <a:ext cx="3863340" cy="368300"/>
          </a:xfrm>
          <a:prstGeom prst="rect">
            <a:avLst/>
          </a:prstGeom>
        </p:spPr>
        <p:txBody>
          <a:bodyPr wrap="square">
            <a:spAutoFit/>
          </a:bodyPr>
          <a:p>
            <a:pPr marL="0" indent="0"/>
            <a:r>
              <a:rPr lang="en-US" altLang="zh-CN" b="0" i="0">
                <a:solidFill>
                  <a:srgbClr val="1F1F1F"/>
                </a:solidFill>
                <a:latin typeface="ElsevierGulliver"/>
                <a:ea typeface="ElsevierGulliver"/>
              </a:rPr>
              <a:t> </a:t>
            </a:r>
            <a:r>
              <a:rPr lang="en-US" altLang="zh-CN" sz="1600" b="0" i="0">
                <a:solidFill>
                  <a:srgbClr val="1F1F1F"/>
                </a:solidFill>
                <a:latin typeface="ElsevierGulliver"/>
                <a:ea typeface="ElsevierGulliver"/>
              </a:rPr>
              <a:t>zs</a:t>
            </a:r>
            <a:r>
              <a:rPr lang="en-US" altLang="zh-CN" b="0" i="0">
                <a:solidFill>
                  <a:srgbClr val="1F1F1F"/>
                </a:solidFill>
                <a:latin typeface="ElsevierGulliver"/>
                <a:ea typeface="ElsevierGulliver"/>
              </a:rPr>
              <a:t> </a:t>
            </a:r>
            <a:r>
              <a:rPr lang="zh-CN" altLang="en-US" b="0" i="0">
                <a:solidFill>
                  <a:srgbClr val="1F1F1F"/>
                </a:solidFill>
                <a:latin typeface="ElsevierGulliver"/>
                <a:ea typeface="ElsevierGulliver"/>
              </a:rPr>
              <a:t>为羽流轴线距地面的高度（</a:t>
            </a:r>
            <a:r>
              <a:rPr lang="en-US" altLang="zh-CN" b="0" i="0">
                <a:solidFill>
                  <a:srgbClr val="1F1F1F"/>
                </a:solidFill>
                <a:latin typeface="ElsevierGulliver"/>
                <a:ea typeface="ElsevierGulliver"/>
              </a:rPr>
              <a:t>m</a:t>
            </a:r>
            <a:r>
              <a:rPr lang="zh-CN" altLang="en-US" b="0" i="0">
                <a:solidFill>
                  <a:srgbClr val="1F1F1F"/>
                </a:solidFill>
                <a:latin typeface="ElsevierGulliver"/>
                <a:ea typeface="ElsevierGulliver"/>
              </a:rPr>
              <a:t>）</a:t>
            </a:r>
            <a:endParaRPr lang="zh-CN" altLang="en-US" b="0" i="0">
              <a:solidFill>
                <a:srgbClr val="1F1F1F"/>
              </a:solidFill>
              <a:latin typeface="ElsevierGulliver"/>
              <a:ea typeface="ElsevierGulliver"/>
            </a:endParaRPr>
          </a:p>
        </p:txBody>
      </p:sp>
      <p:sp>
        <p:nvSpPr>
          <p:cNvPr id="20" name="文本框 19"/>
          <p:cNvSpPr txBox="1"/>
          <p:nvPr/>
        </p:nvSpPr>
        <p:spPr>
          <a:xfrm>
            <a:off x="696595" y="4354195"/>
            <a:ext cx="6004560" cy="368300"/>
          </a:xfrm>
          <a:prstGeom prst="rect">
            <a:avLst/>
          </a:prstGeom>
        </p:spPr>
        <p:txBody>
          <a:bodyPr wrap="square">
            <a:spAutoFit/>
          </a:bodyPr>
          <a:p>
            <a:pPr marL="0" indent="0"/>
            <a:r>
              <a:rPr lang="en-US" altLang="zh-CN" b="0" i="0">
                <a:solidFill>
                  <a:srgbClr val="1F1F1F"/>
                </a:solidFill>
                <a:latin typeface="ElsevierGulliver"/>
                <a:ea typeface="ElsevierGulliver"/>
              </a:rPr>
              <a:t> </a:t>
            </a:r>
            <a:r>
              <a:rPr lang="en-US" altLang="zh-CN" sz="1600" b="0" i="0">
                <a:solidFill>
                  <a:srgbClr val="1F1F1F"/>
                </a:solidFill>
                <a:latin typeface="ElsevierGulliver"/>
                <a:ea typeface="ElsevierGulliver"/>
              </a:rPr>
              <a:t>σy</a:t>
            </a:r>
            <a:r>
              <a:rPr lang="en-US" altLang="zh-CN" b="0" i="0">
                <a:solidFill>
                  <a:srgbClr val="1F1F1F"/>
                </a:solidFill>
                <a:latin typeface="ElsevierGulliver"/>
                <a:ea typeface="ElsevierGulliver"/>
              </a:rPr>
              <a:t> </a:t>
            </a:r>
            <a:r>
              <a:rPr lang="zh-CN" altLang="en-US" b="0" i="0">
                <a:solidFill>
                  <a:srgbClr val="1F1F1F"/>
                </a:solidFill>
                <a:latin typeface="ElsevierGulliver"/>
                <a:ea typeface="ElsevierGulliver"/>
              </a:rPr>
              <a:t>和</a:t>
            </a:r>
            <a:r>
              <a:rPr lang="en-US" altLang="zh-CN" b="0" i="0">
                <a:solidFill>
                  <a:srgbClr val="1F1F1F"/>
                </a:solidFill>
                <a:latin typeface="ElsevierGulliver"/>
                <a:ea typeface="ElsevierGulliver"/>
              </a:rPr>
              <a:t> </a:t>
            </a:r>
            <a:r>
              <a:rPr lang="en-US" altLang="zh-CN" sz="1600" b="0" i="0">
                <a:solidFill>
                  <a:srgbClr val="1F1F1F"/>
                </a:solidFill>
                <a:latin typeface="ElsevierGulliver"/>
                <a:ea typeface="ElsevierGulliver"/>
              </a:rPr>
              <a:t>σz</a:t>
            </a:r>
            <a:r>
              <a:rPr lang="en-US" altLang="zh-CN" b="0" i="0">
                <a:solidFill>
                  <a:srgbClr val="1F1F1F"/>
                </a:solidFill>
                <a:latin typeface="ElsevierGulliver"/>
                <a:ea typeface="ElsevierGulliver"/>
              </a:rPr>
              <a:t> </a:t>
            </a:r>
            <a:r>
              <a:rPr lang="zh-CN" altLang="en-US" b="0" i="0">
                <a:solidFill>
                  <a:srgbClr val="1F1F1F"/>
                </a:solidFill>
                <a:latin typeface="ElsevierGulliver"/>
                <a:ea typeface="ElsevierGulliver"/>
              </a:rPr>
              <a:t>分布是水平和垂直分散参数，单位为（</a:t>
            </a:r>
            <a:r>
              <a:rPr lang="en-US" altLang="zh-CN" b="0" i="0">
                <a:solidFill>
                  <a:srgbClr val="1F1F1F"/>
                </a:solidFill>
                <a:latin typeface="ElsevierGulliver"/>
                <a:ea typeface="ElsevierGulliver"/>
              </a:rPr>
              <a:t>m</a:t>
            </a:r>
            <a:r>
              <a:rPr lang="zh-CN" altLang="en-US" b="0" i="0">
                <a:solidFill>
                  <a:srgbClr val="1F1F1F"/>
                </a:solidFill>
                <a:latin typeface="ElsevierGulliver"/>
                <a:ea typeface="ElsevierGulliver"/>
              </a:rPr>
              <a:t>）</a:t>
            </a:r>
            <a:endParaRPr lang="zh-CN" altLang="en-US" b="0" i="0">
              <a:solidFill>
                <a:srgbClr val="1F1F1F"/>
              </a:solidFill>
              <a:latin typeface="ElsevierGulliver"/>
              <a:ea typeface="ElsevierGullive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s2.0-S0956053X23001812-gr2_lrg"/>
          <p:cNvPicPr>
            <a:picLocks noChangeAspect="1"/>
          </p:cNvPicPr>
          <p:nvPr/>
        </p:nvPicPr>
        <p:blipFill>
          <a:blip r:embed="rId1"/>
          <a:srcRect t="84965"/>
          <a:stretch>
            <a:fillRect/>
          </a:stretch>
        </p:blipFill>
        <p:spPr>
          <a:xfrm>
            <a:off x="-110490" y="3937635"/>
            <a:ext cx="6120765" cy="522605"/>
          </a:xfrm>
          <a:prstGeom prst="rect">
            <a:avLst/>
          </a:prstGeom>
        </p:spPr>
      </p:pic>
      <p:pic>
        <p:nvPicPr>
          <p:cNvPr id="3" name="图片 2" descr="1111"/>
          <p:cNvPicPr>
            <a:picLocks noChangeAspect="1"/>
          </p:cNvPicPr>
          <p:nvPr/>
        </p:nvPicPr>
        <p:blipFill>
          <a:blip r:embed="rId2"/>
          <a:srcRect b="13417"/>
          <a:stretch>
            <a:fillRect/>
          </a:stretch>
        </p:blipFill>
        <p:spPr>
          <a:xfrm>
            <a:off x="0" y="885190"/>
            <a:ext cx="5899150" cy="2901315"/>
          </a:xfrm>
          <a:prstGeom prst="rect">
            <a:avLst/>
          </a:prstGeom>
        </p:spPr>
      </p:pic>
      <p:sp>
        <p:nvSpPr>
          <p:cNvPr id="4" name="文本框 3"/>
          <p:cNvSpPr txBox="1"/>
          <p:nvPr/>
        </p:nvSpPr>
        <p:spPr>
          <a:xfrm>
            <a:off x="6010275" y="2110740"/>
            <a:ext cx="3048000" cy="922020"/>
          </a:xfrm>
          <a:prstGeom prst="rect">
            <a:avLst/>
          </a:prstGeom>
          <a:noFill/>
        </p:spPr>
        <p:txBody>
          <a:bodyPr wrap="square" rtlCol="0">
            <a:spAutoFit/>
          </a:bodyPr>
          <a:p>
            <a:r>
              <a:rPr lang="en-US" altLang="zh-CN"/>
              <a:t>ADSM</a:t>
            </a:r>
            <a:r>
              <a:rPr lang="zh-CN" altLang="en-US"/>
              <a:t>预测后会得到结合风向风速的预测结果，以此为基础种植植物并定植微生物</a:t>
            </a:r>
            <a:endParaRPr lang="zh-CN" altLang="en-US"/>
          </a:p>
        </p:txBody>
      </p:sp>
      <p:grpSp>
        <p:nvGrpSpPr>
          <p:cNvPr id="5" name="组合 4"/>
          <p:cNvGrpSpPr/>
          <p:nvPr/>
        </p:nvGrpSpPr>
        <p:grpSpPr>
          <a:xfrm>
            <a:off x="8540818" y="270124"/>
            <a:ext cx="374582" cy="151054"/>
            <a:chOff x="5829440" y="603315"/>
            <a:chExt cx="490908" cy="197963"/>
          </a:xfrm>
        </p:grpSpPr>
        <p:sp>
          <p:nvSpPr>
            <p:cNvPr id="6" name="椭圆 5"/>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125095" y="130810"/>
            <a:ext cx="3048000" cy="460375"/>
          </a:xfrm>
          <a:prstGeom prst="rect">
            <a:avLst/>
          </a:prstGeom>
          <a:noFill/>
        </p:spPr>
        <p:txBody>
          <a:bodyPr wrap="square" rtlCol="0">
            <a:spAutoFit/>
          </a:bodyPr>
          <a:p>
            <a:r>
              <a:rPr lang="en-US" altLang="zh-CN" sz="2400" b="1" kern="10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ENGINEERING</a:t>
            </a:r>
            <a:endParaRPr lang="en-US" altLang="zh-CN">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custDataLst>
              <p:tags r:id="rId1"/>
            </p:custDataLst>
          </p:nvPr>
        </p:nvSpPr>
        <p:spPr>
          <a:xfrm>
            <a:off x="171450" y="3261360"/>
            <a:ext cx="6042025" cy="1012190"/>
          </a:xfrm>
          <a:prstGeom prst="rect">
            <a:avLst/>
          </a:prstGeom>
          <a:gradFill flip="none" rotWithShape="1">
            <a:gsLst>
              <a:gs pos="0">
                <a:schemeClr val="accent1">
                  <a:alpha val="80000"/>
                </a:schemeClr>
              </a:gs>
              <a:gs pos="100000">
                <a:schemeClr val="accent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1" name="矩形 10"/>
          <p:cNvSpPr/>
          <p:nvPr>
            <p:custDataLst>
              <p:tags r:id="rId2"/>
            </p:custDataLst>
          </p:nvPr>
        </p:nvSpPr>
        <p:spPr>
          <a:xfrm>
            <a:off x="171450" y="1257300"/>
            <a:ext cx="6042025" cy="1558925"/>
          </a:xfrm>
          <a:prstGeom prst="rect">
            <a:avLst/>
          </a:prstGeom>
          <a:gradFill flip="none" rotWithShape="1">
            <a:gsLst>
              <a:gs pos="0">
                <a:schemeClr val="accent1">
                  <a:alpha val="80000"/>
                </a:schemeClr>
              </a:gs>
              <a:gs pos="100000">
                <a:schemeClr val="accent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5" name="图片 24"/>
          <p:cNvPicPr>
            <a:picLocks noChangeAspect="1"/>
          </p:cNvPicPr>
          <p:nvPr>
            <p:custDataLst>
              <p:tags r:id="rId3"/>
            </p:custDataLst>
          </p:nvPr>
        </p:nvPicPr>
        <p:blipFill rotWithShape="1">
          <a:blip r:embed="rId4"/>
          <a:srcRect l="20640" r="20640"/>
          <a:stretch>
            <a:fillRect/>
          </a:stretch>
        </p:blipFill>
        <p:spPr>
          <a:xfrm>
            <a:off x="4729164" y="1050302"/>
            <a:ext cx="4414836" cy="3375000"/>
          </a:xfrm>
          <a:custGeom>
            <a:avLst/>
            <a:gdLst>
              <a:gd name="connsiteX0" fmla="*/ 0 w 6120000"/>
              <a:gd name="connsiteY0" fmla="*/ 0 h 4500000"/>
              <a:gd name="connsiteX1" fmla="*/ 6120000 w 6120000"/>
              <a:gd name="connsiteY1" fmla="*/ 0 h 4500000"/>
              <a:gd name="connsiteX2" fmla="*/ 6120000 w 6120000"/>
              <a:gd name="connsiteY2" fmla="*/ 4500000 h 4500000"/>
              <a:gd name="connsiteX3" fmla="*/ 0 w 6120000"/>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120000" h="4500000">
                <a:moveTo>
                  <a:pt x="0" y="0"/>
                </a:moveTo>
                <a:lnTo>
                  <a:pt x="6120000" y="0"/>
                </a:lnTo>
                <a:lnTo>
                  <a:pt x="6120000" y="4500000"/>
                </a:lnTo>
                <a:lnTo>
                  <a:pt x="0" y="4500000"/>
                </a:lnTo>
                <a:close/>
              </a:path>
            </a:pathLst>
          </a:custGeom>
          <a:ln w="6350">
            <a:solidFill>
              <a:schemeClr val="tx1">
                <a:lumMod val="40000"/>
                <a:lumOff val="60000"/>
                <a:alpha val="50000"/>
              </a:schemeClr>
            </a:solidFill>
          </a:ln>
          <a:effectLst>
            <a:outerShdw blurRad="254000" dist="381000" dir="8400000" algn="t" rotWithShape="0">
              <a:schemeClr val="accent1">
                <a:lumMod val="50000"/>
                <a:alpha val="15000"/>
              </a:schemeClr>
            </a:outerShdw>
          </a:effectLst>
        </p:spPr>
      </p:pic>
      <p:sp>
        <p:nvSpPr>
          <p:cNvPr id="4" name="矩形 3"/>
          <p:cNvSpPr/>
          <p:nvPr>
            <p:custDataLst>
              <p:tags r:id="rId5"/>
            </p:custDataLst>
          </p:nvPr>
        </p:nvSpPr>
        <p:spPr>
          <a:xfrm>
            <a:off x="464820" y="1388745"/>
            <a:ext cx="4134485" cy="1296035"/>
          </a:xfrm>
          <a:prstGeom prst="rect">
            <a:avLst/>
          </a:prstGeom>
          <a:ln>
            <a:noFill/>
            <a:prstDash val="sysDash"/>
          </a:ln>
        </p:spPr>
        <p:txBody>
          <a:bodyPr vert="horz" lIns="0" tIns="0" rIns="0" bIns="0" rtlCol="0" anchor="ctr">
            <a:noAutofit/>
          </a:bodyPr>
          <a:p>
            <a:pPr>
              <a:lnSpc>
                <a:spcPct val="130000"/>
              </a:lnSpc>
              <a:spcBef>
                <a:spcPct val="0"/>
              </a:spcBef>
              <a:spcAft>
                <a:spcPct val="0"/>
              </a:spcAft>
            </a:pPr>
            <a:r>
              <a:rPr lang="zh-CN" altLang="en-US" sz="1600" dirty="0">
                <a:ln>
                  <a:noFill/>
                  <a:prstDash val="sysDot"/>
                </a:ln>
                <a:solidFill>
                  <a:schemeClr val="lt1">
                    <a:lumMod val="100000"/>
                  </a:schemeClr>
                </a:solidFill>
                <a:latin typeface="+mn-ea"/>
                <a:cs typeface="+mn-ea"/>
              </a:rPr>
              <a:t>脂质转移蛋白</a:t>
            </a:r>
            <a:r>
              <a:rPr lang="en-US" altLang="zh-CN" sz="1600" dirty="0">
                <a:ln>
                  <a:noFill/>
                  <a:prstDash val="sysDot"/>
                </a:ln>
                <a:solidFill>
                  <a:schemeClr val="lt1">
                    <a:lumMod val="100000"/>
                  </a:schemeClr>
                </a:solidFill>
                <a:latin typeface="+mn-ea"/>
                <a:cs typeface="+mn-ea"/>
              </a:rPr>
              <a:t>(LTP)</a:t>
            </a:r>
            <a:r>
              <a:rPr lang="zh-CN" altLang="en-US" sz="1600" dirty="0">
                <a:ln>
                  <a:noFill/>
                  <a:prstDash val="sysDot"/>
                </a:ln>
                <a:solidFill>
                  <a:schemeClr val="lt1">
                    <a:lumMod val="100000"/>
                  </a:schemeClr>
                </a:solidFill>
                <a:latin typeface="+mn-ea"/>
                <a:cs typeface="+mn-ea"/>
              </a:rPr>
              <a:t>是植物体内吸收、积累和运输多种芳香物质的重要蛋白，通过对其预测可以估计植物对二噁英的转运能力</a:t>
            </a:r>
            <a:endParaRPr lang="zh-CN" altLang="en-US" sz="1600" dirty="0">
              <a:ln>
                <a:noFill/>
                <a:prstDash val="sysDot"/>
              </a:ln>
              <a:solidFill>
                <a:schemeClr val="lt1">
                  <a:lumMod val="100000"/>
                </a:schemeClr>
              </a:solidFill>
              <a:latin typeface="+mn-ea"/>
              <a:cs typeface="+mn-ea"/>
            </a:endParaRPr>
          </a:p>
        </p:txBody>
      </p:sp>
      <p:sp>
        <p:nvSpPr>
          <p:cNvPr id="7" name="矩形 6"/>
          <p:cNvSpPr/>
          <p:nvPr>
            <p:custDataLst>
              <p:tags r:id="rId6"/>
            </p:custDataLst>
          </p:nvPr>
        </p:nvSpPr>
        <p:spPr>
          <a:xfrm>
            <a:off x="549910" y="3268345"/>
            <a:ext cx="4134485" cy="940435"/>
          </a:xfrm>
          <a:prstGeom prst="rect">
            <a:avLst/>
          </a:prstGeom>
          <a:ln>
            <a:noFill/>
            <a:prstDash val="sysDash"/>
          </a:ln>
        </p:spPr>
        <p:txBody>
          <a:bodyPr vert="horz" lIns="0" tIns="0" rIns="0" bIns="0" rtlCol="0" anchor="ctr">
            <a:noAutofit/>
          </a:bodyPr>
          <a:p>
            <a:pPr>
              <a:lnSpc>
                <a:spcPct val="130000"/>
              </a:lnSpc>
              <a:spcBef>
                <a:spcPct val="0"/>
              </a:spcBef>
              <a:spcAft>
                <a:spcPct val="0"/>
              </a:spcAft>
            </a:pPr>
            <a:r>
              <a:rPr lang="zh-CN" altLang="en-US" sz="1600">
                <a:ln>
                  <a:noFill/>
                  <a:prstDash val="sysDot"/>
                </a:ln>
                <a:solidFill>
                  <a:schemeClr val="lt1">
                    <a:lumMod val="100000"/>
                  </a:schemeClr>
                </a:solidFill>
                <a:latin typeface="+mn-ea"/>
                <a:cs typeface="+mn-ea"/>
              </a:rPr>
              <a:t>我们选用大豆作为根瘤菌所定植的植物</a:t>
            </a:r>
            <a:endParaRPr lang="zh-CN" altLang="en-US" sz="1600">
              <a:ln>
                <a:noFill/>
                <a:prstDash val="sysDot"/>
              </a:ln>
              <a:solidFill>
                <a:schemeClr val="lt1">
                  <a:lumMod val="100000"/>
                </a:schemeClr>
              </a:solidFill>
              <a:latin typeface="+mn-ea"/>
              <a:cs typeface="+mn-ea"/>
            </a:endParaRPr>
          </a:p>
        </p:txBody>
      </p:sp>
      <p:sp>
        <p:nvSpPr>
          <p:cNvPr id="8" name="文本框 7"/>
          <p:cNvSpPr txBox="1"/>
          <p:nvPr/>
        </p:nvSpPr>
        <p:spPr>
          <a:xfrm>
            <a:off x="125095" y="130810"/>
            <a:ext cx="3048000" cy="460375"/>
          </a:xfrm>
          <a:prstGeom prst="rect">
            <a:avLst/>
          </a:prstGeom>
          <a:noFill/>
        </p:spPr>
        <p:txBody>
          <a:bodyPr wrap="square" rtlCol="0">
            <a:spAutoFit/>
          </a:bodyPr>
          <a:p>
            <a:r>
              <a:rPr lang="en-US" altLang="zh-CN" sz="2400" b="1" kern="10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ENGINEERING</a:t>
            </a:r>
            <a:endParaRPr lang="en-US" altLang="zh-CN">
              <a:solidFill>
                <a:schemeClr val="bg1"/>
              </a:solidFill>
            </a:endParaRPr>
          </a:p>
        </p:txBody>
      </p:sp>
      <p:grpSp>
        <p:nvGrpSpPr>
          <p:cNvPr id="5" name="组合 4"/>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4" name="直接连接符 33"/>
          <p:cNvCxnSpPr/>
          <p:nvPr/>
        </p:nvCxnSpPr>
        <p:spPr>
          <a:xfrm>
            <a:off x="454025" y="3726815"/>
            <a:ext cx="5854700" cy="4445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21" name="直接连接符 20"/>
          <p:cNvCxnSpPr/>
          <p:nvPr/>
        </p:nvCxnSpPr>
        <p:spPr>
          <a:xfrm>
            <a:off x="440690" y="2745105"/>
            <a:ext cx="5854700" cy="4445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22" name="直接箭头连接符 21"/>
          <p:cNvCxnSpPr/>
          <p:nvPr/>
        </p:nvCxnSpPr>
        <p:spPr>
          <a:xfrm>
            <a:off x="1111250" y="2367915"/>
            <a:ext cx="401955" cy="508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23" name="直接连接符 22"/>
          <p:cNvCxnSpPr/>
          <p:nvPr/>
        </p:nvCxnSpPr>
        <p:spPr>
          <a:xfrm flipH="1">
            <a:off x="1111250" y="2355215"/>
            <a:ext cx="8255" cy="39370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6443345" y="866140"/>
            <a:ext cx="1632585" cy="368300"/>
          </a:xfrm>
          <a:prstGeom prst="rect">
            <a:avLst/>
          </a:prstGeom>
          <a:noFill/>
        </p:spPr>
        <p:txBody>
          <a:bodyPr wrap="square" rtlCol="0">
            <a:spAutoFit/>
          </a:bodyPr>
          <a:p>
            <a:r>
              <a:rPr lang="en-US" altLang="zh-CN"/>
              <a:t>Bba_J23119</a:t>
            </a:r>
            <a:endParaRPr lang="en-US" altLang="zh-CN"/>
          </a:p>
        </p:txBody>
      </p:sp>
      <p:sp>
        <p:nvSpPr>
          <p:cNvPr id="11" name="文本框 10"/>
          <p:cNvSpPr txBox="1"/>
          <p:nvPr/>
        </p:nvSpPr>
        <p:spPr>
          <a:xfrm>
            <a:off x="7861935" y="866140"/>
            <a:ext cx="3048000" cy="368300"/>
          </a:xfrm>
          <a:prstGeom prst="rect">
            <a:avLst/>
          </a:prstGeom>
          <a:noFill/>
        </p:spPr>
        <p:txBody>
          <a:bodyPr wrap="square" rtlCol="0">
            <a:spAutoFit/>
          </a:bodyPr>
          <a:p>
            <a:r>
              <a:rPr lang="zh-CN" altLang="en-US"/>
              <a:t>启动子</a:t>
            </a:r>
            <a:endParaRPr lang="zh-CN" altLang="en-US"/>
          </a:p>
        </p:txBody>
      </p:sp>
      <p:sp>
        <p:nvSpPr>
          <p:cNvPr id="17" name="文本框 16"/>
          <p:cNvSpPr txBox="1"/>
          <p:nvPr/>
        </p:nvSpPr>
        <p:spPr>
          <a:xfrm>
            <a:off x="7059930" y="1365250"/>
            <a:ext cx="755015" cy="368300"/>
          </a:xfrm>
          <a:prstGeom prst="rect">
            <a:avLst/>
          </a:prstGeom>
          <a:noFill/>
        </p:spPr>
        <p:txBody>
          <a:bodyPr wrap="square" rtlCol="0">
            <a:spAutoFit/>
          </a:bodyPr>
          <a:p>
            <a:r>
              <a:rPr lang="en-US" altLang="zh-CN"/>
              <a:t>CYP*</a:t>
            </a:r>
            <a:endParaRPr lang="en-US" altLang="zh-CN"/>
          </a:p>
        </p:txBody>
      </p:sp>
      <p:sp>
        <p:nvSpPr>
          <p:cNvPr id="18" name="文本框 17"/>
          <p:cNvSpPr txBox="1"/>
          <p:nvPr/>
        </p:nvSpPr>
        <p:spPr>
          <a:xfrm>
            <a:off x="7861935" y="1343660"/>
            <a:ext cx="1259205" cy="368300"/>
          </a:xfrm>
          <a:prstGeom prst="rect">
            <a:avLst/>
          </a:prstGeom>
          <a:noFill/>
        </p:spPr>
        <p:txBody>
          <a:bodyPr wrap="square" rtlCol="0">
            <a:spAutoFit/>
          </a:bodyPr>
          <a:p>
            <a:r>
              <a:rPr lang="zh-CN" altLang="en-US"/>
              <a:t>改造基因</a:t>
            </a:r>
            <a:endParaRPr lang="zh-CN" altLang="en-US"/>
          </a:p>
        </p:txBody>
      </p:sp>
      <p:sp>
        <p:nvSpPr>
          <p:cNvPr id="19" name="圆角矩形 18"/>
          <p:cNvSpPr/>
          <p:nvPr/>
        </p:nvSpPr>
        <p:spPr>
          <a:xfrm>
            <a:off x="2587625" y="2578100"/>
            <a:ext cx="1061720" cy="381000"/>
          </a:xfrm>
          <a:prstGeom prst="roundRect">
            <a:avLst/>
          </a:prstGeom>
          <a:solidFill>
            <a:schemeClr val="accent1">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2747645" y="2608580"/>
            <a:ext cx="855980" cy="368300"/>
          </a:xfrm>
          <a:prstGeom prst="rect">
            <a:avLst/>
          </a:prstGeom>
          <a:noFill/>
        </p:spPr>
        <p:txBody>
          <a:bodyPr wrap="square" rtlCol="0">
            <a:spAutoFit/>
          </a:bodyPr>
          <a:p>
            <a:r>
              <a:rPr lang="en-US" altLang="zh-CN"/>
              <a:t>CYP*</a:t>
            </a:r>
            <a:endParaRPr lang="en-US" altLang="zh-CN"/>
          </a:p>
        </p:txBody>
      </p:sp>
      <p:cxnSp>
        <p:nvCxnSpPr>
          <p:cNvPr id="26" name="直接连接符 25"/>
          <p:cNvCxnSpPr/>
          <p:nvPr/>
        </p:nvCxnSpPr>
        <p:spPr>
          <a:xfrm flipH="1">
            <a:off x="5394960" y="2432050"/>
            <a:ext cx="635" cy="35750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27" name="直接连接符 26"/>
          <p:cNvCxnSpPr/>
          <p:nvPr/>
        </p:nvCxnSpPr>
        <p:spPr>
          <a:xfrm flipV="1">
            <a:off x="5172075" y="2423160"/>
            <a:ext cx="421640" cy="889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28" name="文本框 27"/>
          <p:cNvSpPr txBox="1"/>
          <p:nvPr/>
        </p:nvSpPr>
        <p:spPr>
          <a:xfrm>
            <a:off x="264795" y="2959100"/>
            <a:ext cx="1517015" cy="337185"/>
          </a:xfrm>
          <a:prstGeom prst="rect">
            <a:avLst/>
          </a:prstGeom>
        </p:spPr>
        <p:txBody>
          <a:bodyPr wrap="square">
            <a:spAutoFit/>
          </a:bodyPr>
          <a:p>
            <a:r>
              <a:rPr lang="en-US" altLang="zh-CN" sz="1600" b="0" i="0">
                <a:solidFill>
                  <a:srgbClr val="000000"/>
                </a:solidFill>
              </a:rPr>
              <a:t>Bba_J23119</a:t>
            </a:r>
            <a:endParaRPr lang="en-US" altLang="zh-CN" sz="1600" b="0" i="0">
              <a:solidFill>
                <a:srgbClr val="000000"/>
              </a:solidFill>
            </a:endParaRPr>
          </a:p>
        </p:txBody>
      </p:sp>
      <p:sp>
        <p:nvSpPr>
          <p:cNvPr id="31" name="圆角矩形 30"/>
          <p:cNvSpPr/>
          <p:nvPr/>
        </p:nvSpPr>
        <p:spPr>
          <a:xfrm>
            <a:off x="2644775" y="3534410"/>
            <a:ext cx="1061720" cy="381000"/>
          </a:xfrm>
          <a:prstGeom prst="roundRect">
            <a:avLst/>
          </a:prstGeom>
          <a:solidFill>
            <a:schemeClr val="accent1">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文本框 31"/>
          <p:cNvSpPr txBox="1"/>
          <p:nvPr/>
        </p:nvSpPr>
        <p:spPr>
          <a:xfrm>
            <a:off x="2882265" y="3564890"/>
            <a:ext cx="671195" cy="368300"/>
          </a:xfrm>
          <a:prstGeom prst="rect">
            <a:avLst/>
          </a:prstGeom>
          <a:noFill/>
        </p:spPr>
        <p:txBody>
          <a:bodyPr wrap="square" rtlCol="0">
            <a:spAutoFit/>
          </a:bodyPr>
          <a:p>
            <a:r>
              <a:rPr lang="en-US" altLang="zh-CN"/>
              <a:t>LaE</a:t>
            </a:r>
            <a:endParaRPr lang="en-US" altLang="zh-CN"/>
          </a:p>
        </p:txBody>
      </p:sp>
      <p:sp>
        <p:nvSpPr>
          <p:cNvPr id="2" name="文本框 1"/>
          <p:cNvSpPr txBox="1"/>
          <p:nvPr/>
        </p:nvSpPr>
        <p:spPr>
          <a:xfrm>
            <a:off x="125095" y="130810"/>
            <a:ext cx="3048000" cy="460375"/>
          </a:xfrm>
          <a:prstGeom prst="rect">
            <a:avLst/>
          </a:prstGeom>
          <a:noFill/>
        </p:spPr>
        <p:txBody>
          <a:bodyPr wrap="square" rtlCol="0">
            <a:spAutoFit/>
          </a:bodyPr>
          <a:p>
            <a:r>
              <a:rPr lang="en-US" altLang="zh-CN" sz="2400" b="1" kern="10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ENGINEERING</a:t>
            </a:r>
            <a:endParaRPr lang="en-US" altLang="zh-CN">
              <a:solidFill>
                <a:schemeClr val="bg1"/>
              </a:solidFill>
            </a:endParaRPr>
          </a:p>
        </p:txBody>
      </p:sp>
      <p:grpSp>
        <p:nvGrpSpPr>
          <p:cNvPr id="3" name="组合 2"/>
          <p:cNvGrpSpPr/>
          <p:nvPr/>
        </p:nvGrpSpPr>
        <p:grpSpPr>
          <a:xfrm>
            <a:off x="8540818" y="270124"/>
            <a:ext cx="374582" cy="151054"/>
            <a:chOff x="5829440" y="603315"/>
            <a:chExt cx="490908" cy="197963"/>
          </a:xfrm>
        </p:grpSpPr>
        <p:sp>
          <p:nvSpPr>
            <p:cNvPr id="4" name="椭圆 3"/>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框 32"/>
          <p:cNvSpPr txBox="1"/>
          <p:nvPr/>
        </p:nvSpPr>
        <p:spPr>
          <a:xfrm>
            <a:off x="7061200" y="1821180"/>
            <a:ext cx="3048000" cy="368300"/>
          </a:xfrm>
          <a:prstGeom prst="rect">
            <a:avLst/>
          </a:prstGeom>
          <a:noFill/>
        </p:spPr>
        <p:txBody>
          <a:bodyPr wrap="square" rtlCol="0">
            <a:spAutoFit/>
          </a:bodyPr>
          <a:p>
            <a:r>
              <a:rPr lang="en-US" altLang="zh-CN"/>
              <a:t>LaE</a:t>
            </a:r>
            <a:endParaRPr lang="en-US" altLang="zh-CN"/>
          </a:p>
        </p:txBody>
      </p:sp>
      <p:sp>
        <p:nvSpPr>
          <p:cNvPr id="35" name="文本框 34"/>
          <p:cNvSpPr txBox="1"/>
          <p:nvPr/>
        </p:nvSpPr>
        <p:spPr>
          <a:xfrm>
            <a:off x="7861935" y="1821180"/>
            <a:ext cx="3048000" cy="368300"/>
          </a:xfrm>
          <a:prstGeom prst="rect">
            <a:avLst/>
          </a:prstGeom>
          <a:noFill/>
        </p:spPr>
        <p:txBody>
          <a:bodyPr wrap="square" rtlCol="0">
            <a:spAutoFit/>
          </a:bodyPr>
          <a:p>
            <a:r>
              <a:rPr lang="zh-CN" altLang="en-US"/>
              <a:t>漆酶</a:t>
            </a:r>
            <a:endParaRPr lang="zh-CN" altLang="en-US"/>
          </a:p>
        </p:txBody>
      </p:sp>
      <p:sp>
        <p:nvSpPr>
          <p:cNvPr id="36" name="文本框 35"/>
          <p:cNvSpPr txBox="1"/>
          <p:nvPr/>
        </p:nvSpPr>
        <p:spPr>
          <a:xfrm>
            <a:off x="264795" y="4803140"/>
            <a:ext cx="4349750" cy="368300"/>
          </a:xfrm>
          <a:prstGeom prst="rect">
            <a:avLst/>
          </a:prstGeom>
          <a:noFill/>
        </p:spPr>
        <p:txBody>
          <a:bodyPr wrap="square" rtlCol="0">
            <a:spAutoFit/>
          </a:bodyPr>
          <a:p>
            <a:r>
              <a:rPr lang="en-US" altLang="zh-CN"/>
              <a:t>*refers CYP1A1 Reductase  </a:t>
            </a:r>
            <a:endParaRPr lang="en-US" altLang="zh-CN"/>
          </a:p>
        </p:txBody>
      </p:sp>
      <p:cxnSp>
        <p:nvCxnSpPr>
          <p:cNvPr id="37" name="直接连接符 36"/>
          <p:cNvCxnSpPr/>
          <p:nvPr/>
        </p:nvCxnSpPr>
        <p:spPr>
          <a:xfrm flipH="1">
            <a:off x="5394325" y="3413760"/>
            <a:ext cx="635" cy="35750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38" name="直接连接符 37"/>
          <p:cNvCxnSpPr/>
          <p:nvPr/>
        </p:nvCxnSpPr>
        <p:spPr>
          <a:xfrm flipV="1">
            <a:off x="5171440" y="3404870"/>
            <a:ext cx="421640" cy="889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42" name="直接箭头连接符 41"/>
          <p:cNvCxnSpPr/>
          <p:nvPr/>
        </p:nvCxnSpPr>
        <p:spPr>
          <a:xfrm>
            <a:off x="1119505" y="3356610"/>
            <a:ext cx="401955" cy="508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43" name="直接连接符 42"/>
          <p:cNvCxnSpPr/>
          <p:nvPr/>
        </p:nvCxnSpPr>
        <p:spPr>
          <a:xfrm flipH="1">
            <a:off x="1119505" y="3343910"/>
            <a:ext cx="8255" cy="39370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369570" y="966470"/>
            <a:ext cx="5488305" cy="368300"/>
          </a:xfrm>
          <a:prstGeom prst="rect">
            <a:avLst/>
          </a:prstGeom>
          <a:noFill/>
        </p:spPr>
        <p:txBody>
          <a:bodyPr wrap="square" rtlCol="0">
            <a:spAutoFit/>
          </a:bodyPr>
          <a:p>
            <a:r>
              <a:rPr lang="en-US" altLang="zh-CN"/>
              <a:t>FROM white-rot fungus Trametes sanguinea M85-2</a:t>
            </a:r>
            <a:endParaRPr lang="en-US" altLang="zh-CN"/>
          </a:p>
        </p:txBody>
      </p:sp>
      <p:sp>
        <p:nvSpPr>
          <p:cNvPr id="6" name="文本框 5"/>
          <p:cNvSpPr txBox="1"/>
          <p:nvPr/>
        </p:nvSpPr>
        <p:spPr>
          <a:xfrm>
            <a:off x="369570" y="1348105"/>
            <a:ext cx="3048000" cy="368300"/>
          </a:xfrm>
          <a:prstGeom prst="rect">
            <a:avLst/>
          </a:prstGeom>
          <a:noFill/>
        </p:spPr>
        <p:txBody>
          <a:bodyPr wrap="square" rtlCol="0">
            <a:spAutoFit/>
          </a:bodyPr>
          <a:p>
            <a:r>
              <a:rPr lang="en-US" altLang="zh-CN"/>
              <a:t>obtain  laccase </a:t>
            </a:r>
            <a:endParaRPr lang="en-US" altLang="zh-CN"/>
          </a:p>
        </p:txBody>
      </p:sp>
      <p:sp>
        <p:nvSpPr>
          <p:cNvPr id="7" name="椭圆 6"/>
          <p:cNvSpPr/>
          <p:nvPr/>
        </p:nvSpPr>
        <p:spPr>
          <a:xfrm>
            <a:off x="1569720" y="2616200"/>
            <a:ext cx="647700" cy="3429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椭圆 8"/>
          <p:cNvSpPr/>
          <p:nvPr/>
        </p:nvSpPr>
        <p:spPr>
          <a:xfrm>
            <a:off x="1569720" y="3581400"/>
            <a:ext cx="647700" cy="3429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1664335" y="3637280"/>
            <a:ext cx="461645" cy="245110"/>
          </a:xfrm>
          <a:prstGeom prst="rect">
            <a:avLst/>
          </a:prstGeom>
          <a:noFill/>
        </p:spPr>
        <p:txBody>
          <a:bodyPr wrap="square" rtlCol="0">
            <a:spAutoFit/>
          </a:bodyPr>
          <a:p>
            <a:r>
              <a:rPr lang="en-US" altLang="zh-CN" sz="1000"/>
              <a:t>RBS</a:t>
            </a:r>
            <a:endParaRPr lang="en-US" altLang="zh-CN" sz="1000"/>
          </a:p>
        </p:txBody>
      </p:sp>
      <p:sp>
        <p:nvSpPr>
          <p:cNvPr id="13" name="文本框 12"/>
          <p:cNvSpPr txBox="1"/>
          <p:nvPr/>
        </p:nvSpPr>
        <p:spPr>
          <a:xfrm>
            <a:off x="1663065" y="2665095"/>
            <a:ext cx="461645" cy="245110"/>
          </a:xfrm>
          <a:prstGeom prst="rect">
            <a:avLst/>
          </a:prstGeom>
          <a:noFill/>
        </p:spPr>
        <p:txBody>
          <a:bodyPr wrap="square" rtlCol="0">
            <a:spAutoFit/>
          </a:bodyPr>
          <a:p>
            <a:r>
              <a:rPr lang="en-US" altLang="zh-CN" sz="1000"/>
              <a:t>RBS</a:t>
            </a:r>
            <a:endParaRPr lang="en-US" altLang="zh-CN" sz="1000"/>
          </a:p>
        </p:txBody>
      </p:sp>
      <p:sp>
        <p:nvSpPr>
          <p:cNvPr id="8" name="文本框 7"/>
          <p:cNvSpPr txBox="1"/>
          <p:nvPr/>
        </p:nvSpPr>
        <p:spPr>
          <a:xfrm>
            <a:off x="264795" y="3969385"/>
            <a:ext cx="1517015" cy="337185"/>
          </a:xfrm>
          <a:prstGeom prst="rect">
            <a:avLst/>
          </a:prstGeom>
        </p:spPr>
        <p:txBody>
          <a:bodyPr wrap="square">
            <a:spAutoFit/>
          </a:bodyPr>
          <a:p>
            <a:r>
              <a:rPr lang="en-US" altLang="zh-CN" sz="1600" b="0" i="0">
                <a:solidFill>
                  <a:srgbClr val="000000"/>
                </a:solidFill>
              </a:rPr>
              <a:t>Bba_J23119</a:t>
            </a:r>
            <a:endParaRPr lang="en-US" altLang="zh-CN" sz="1600" b="0" i="0">
              <a:solidFill>
                <a:srgbClr val="000000"/>
              </a:solidFill>
            </a:endParaRPr>
          </a:p>
        </p:txBody>
      </p:sp>
      <p:sp>
        <p:nvSpPr>
          <p:cNvPr id="15" name="文本框 14"/>
          <p:cNvSpPr txBox="1"/>
          <p:nvPr/>
        </p:nvSpPr>
        <p:spPr>
          <a:xfrm>
            <a:off x="5323205" y="4353560"/>
            <a:ext cx="4572000" cy="368300"/>
          </a:xfrm>
          <a:prstGeom prst="rect">
            <a:avLst/>
          </a:prstGeom>
          <a:noFill/>
        </p:spPr>
        <p:txBody>
          <a:bodyPr wrap="square" rtlCol="0" anchor="t">
            <a:spAutoFit/>
          </a:bodyPr>
          <a:p>
            <a:r>
              <a:rPr lang="zh-CN" altLang="en-US"/>
              <a:t>苜蓿根瘤菌</a:t>
            </a:r>
            <a:r>
              <a:rPr lang="en-US" altLang="zh-CN"/>
              <a:t> Sinorhizobium meliloti</a:t>
            </a:r>
            <a:r>
              <a:rPr lang="en-US" altLang="en-US"/>
              <a:t> </a:t>
            </a:r>
            <a:endParaRPr lang="zh-CN" altLang="en-US"/>
          </a:p>
        </p:txBody>
      </p:sp>
      <p:sp>
        <p:nvSpPr>
          <p:cNvPr id="16" name="圆角矩形 15"/>
          <p:cNvSpPr/>
          <p:nvPr/>
        </p:nvSpPr>
        <p:spPr>
          <a:xfrm>
            <a:off x="4019550" y="3543300"/>
            <a:ext cx="1061720" cy="381000"/>
          </a:xfrm>
          <a:prstGeom prst="roundRect">
            <a:avLst/>
          </a:prstGeom>
          <a:solidFill>
            <a:schemeClr val="accent1">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文本框 23"/>
          <p:cNvSpPr txBox="1"/>
          <p:nvPr/>
        </p:nvSpPr>
        <p:spPr>
          <a:xfrm>
            <a:off x="4019550" y="3538220"/>
            <a:ext cx="1502410" cy="368300"/>
          </a:xfrm>
          <a:prstGeom prst="rect">
            <a:avLst/>
          </a:prstGeom>
          <a:noFill/>
        </p:spPr>
        <p:txBody>
          <a:bodyPr wrap="square" rtlCol="0">
            <a:spAutoFit/>
          </a:bodyPr>
          <a:p>
            <a:r>
              <a:rPr lang="en-US" altLang="zh-CN"/>
              <a:t>OmpA</a:t>
            </a:r>
            <a:endParaRPr lang="zh-CN" altLang="en-US"/>
          </a:p>
        </p:txBody>
      </p:sp>
      <p:sp>
        <p:nvSpPr>
          <p:cNvPr id="29" name="文本框 28"/>
          <p:cNvSpPr txBox="1"/>
          <p:nvPr/>
        </p:nvSpPr>
        <p:spPr>
          <a:xfrm>
            <a:off x="6858000" y="2209800"/>
            <a:ext cx="1502410" cy="368300"/>
          </a:xfrm>
          <a:prstGeom prst="rect">
            <a:avLst/>
          </a:prstGeom>
          <a:noFill/>
        </p:spPr>
        <p:txBody>
          <a:bodyPr wrap="square" rtlCol="0">
            <a:spAutoFit/>
          </a:bodyPr>
          <a:p>
            <a:r>
              <a:rPr lang="en-US" altLang="zh-CN"/>
              <a:t>OmpA</a:t>
            </a:r>
            <a:endParaRPr lang="zh-CN" altLang="en-US"/>
          </a:p>
        </p:txBody>
      </p:sp>
      <p:sp>
        <p:nvSpPr>
          <p:cNvPr id="30" name="文本框 29"/>
          <p:cNvSpPr txBox="1"/>
          <p:nvPr/>
        </p:nvSpPr>
        <p:spPr>
          <a:xfrm>
            <a:off x="7898765" y="2240280"/>
            <a:ext cx="3048000" cy="368300"/>
          </a:xfrm>
          <a:prstGeom prst="rect">
            <a:avLst/>
          </a:prstGeom>
          <a:noFill/>
        </p:spPr>
        <p:txBody>
          <a:bodyPr wrap="square" rtlCol="0">
            <a:spAutoFit/>
          </a:bodyPr>
          <a:p>
            <a:r>
              <a:rPr lang="zh-CN" altLang="en-US"/>
              <a:t>信号肽</a:t>
            </a:r>
            <a:endParaRPr lang="zh-CN"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17500" y="1026160"/>
            <a:ext cx="3048000" cy="368300"/>
          </a:xfrm>
          <a:prstGeom prst="rect">
            <a:avLst/>
          </a:prstGeom>
          <a:noFill/>
        </p:spPr>
        <p:txBody>
          <a:bodyPr wrap="square" rtlCol="0">
            <a:spAutoFit/>
          </a:bodyPr>
          <a:p>
            <a:r>
              <a:rPr lang="en-US" altLang="zh-CN"/>
              <a:t>SUICIDE SYSTEM</a:t>
            </a:r>
            <a:endParaRPr lang="en-US" altLang="zh-CN"/>
          </a:p>
        </p:txBody>
      </p:sp>
      <p:grpSp>
        <p:nvGrpSpPr>
          <p:cNvPr id="38" name="组合 37"/>
          <p:cNvGrpSpPr/>
          <p:nvPr/>
        </p:nvGrpSpPr>
        <p:grpSpPr>
          <a:xfrm>
            <a:off x="1399540" y="4101465"/>
            <a:ext cx="6416040" cy="559435"/>
            <a:chOff x="1532" y="5032"/>
            <a:chExt cx="10104" cy="881"/>
          </a:xfrm>
        </p:grpSpPr>
        <p:grpSp>
          <p:nvGrpSpPr>
            <p:cNvPr id="15" name="组合 14"/>
            <p:cNvGrpSpPr/>
            <p:nvPr/>
          </p:nvGrpSpPr>
          <p:grpSpPr>
            <a:xfrm>
              <a:off x="1532" y="5032"/>
              <a:ext cx="10104" cy="668"/>
              <a:chOff x="1611" y="5599"/>
              <a:chExt cx="10104" cy="668"/>
            </a:xfrm>
          </p:grpSpPr>
          <p:cxnSp>
            <p:nvCxnSpPr>
              <p:cNvPr id="16" name="直接连接符 15"/>
              <p:cNvCxnSpPr/>
              <p:nvPr/>
            </p:nvCxnSpPr>
            <p:spPr>
              <a:xfrm>
                <a:off x="1611" y="6213"/>
                <a:ext cx="10104" cy="54"/>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17" name="直接箭头连接符 16"/>
              <p:cNvCxnSpPr/>
              <p:nvPr/>
            </p:nvCxnSpPr>
            <p:spPr>
              <a:xfrm>
                <a:off x="2667" y="5619"/>
                <a:ext cx="633" cy="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8" name="直接连接符 17"/>
              <p:cNvCxnSpPr/>
              <p:nvPr/>
            </p:nvCxnSpPr>
            <p:spPr>
              <a:xfrm flipH="1">
                <a:off x="9411" y="5691"/>
                <a:ext cx="1" cy="563"/>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19" name="直接连接符 18"/>
              <p:cNvCxnSpPr/>
              <p:nvPr/>
            </p:nvCxnSpPr>
            <p:spPr>
              <a:xfrm flipV="1">
                <a:off x="9060" y="5677"/>
                <a:ext cx="664" cy="14"/>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20" name="直接连接符 19"/>
              <p:cNvCxnSpPr/>
              <p:nvPr/>
            </p:nvCxnSpPr>
            <p:spPr>
              <a:xfrm flipH="1">
                <a:off x="2667" y="5599"/>
                <a:ext cx="13" cy="62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grpSp>
        <p:sp>
          <p:nvSpPr>
            <p:cNvPr id="25" name="圆角矩形 24"/>
            <p:cNvSpPr/>
            <p:nvPr/>
          </p:nvSpPr>
          <p:spPr>
            <a:xfrm>
              <a:off x="5430" y="5433"/>
              <a:ext cx="1440" cy="48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hok</a:t>
              </a:r>
              <a:endParaRPr lang="en-US" altLang="zh-CN"/>
            </a:p>
          </p:txBody>
        </p:sp>
      </p:grpSp>
      <p:grpSp>
        <p:nvGrpSpPr>
          <p:cNvPr id="37" name="组合 36"/>
          <p:cNvGrpSpPr/>
          <p:nvPr/>
        </p:nvGrpSpPr>
        <p:grpSpPr>
          <a:xfrm>
            <a:off x="1399540" y="2710815"/>
            <a:ext cx="6416040" cy="868680"/>
            <a:chOff x="1532" y="2746"/>
            <a:chExt cx="10104" cy="1368"/>
          </a:xfrm>
        </p:grpSpPr>
        <p:grpSp>
          <p:nvGrpSpPr>
            <p:cNvPr id="8" name="组合 7"/>
            <p:cNvGrpSpPr/>
            <p:nvPr/>
          </p:nvGrpSpPr>
          <p:grpSpPr>
            <a:xfrm>
              <a:off x="1532" y="3248"/>
              <a:ext cx="10104" cy="668"/>
              <a:chOff x="1611" y="5599"/>
              <a:chExt cx="10104" cy="668"/>
            </a:xfrm>
          </p:grpSpPr>
          <p:cxnSp>
            <p:nvCxnSpPr>
              <p:cNvPr id="21" name="直接连接符 20"/>
              <p:cNvCxnSpPr/>
              <p:nvPr/>
            </p:nvCxnSpPr>
            <p:spPr>
              <a:xfrm>
                <a:off x="1611" y="6213"/>
                <a:ext cx="10104" cy="54"/>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22" name="直接箭头连接符 21"/>
              <p:cNvCxnSpPr/>
              <p:nvPr/>
            </p:nvCxnSpPr>
            <p:spPr>
              <a:xfrm>
                <a:off x="2667" y="5619"/>
                <a:ext cx="633" cy="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26" name="直接连接符 25"/>
              <p:cNvCxnSpPr/>
              <p:nvPr/>
            </p:nvCxnSpPr>
            <p:spPr>
              <a:xfrm flipH="1">
                <a:off x="9411" y="5691"/>
                <a:ext cx="1" cy="563"/>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27" name="直接连接符 26"/>
              <p:cNvCxnSpPr/>
              <p:nvPr/>
            </p:nvCxnSpPr>
            <p:spPr>
              <a:xfrm flipV="1">
                <a:off x="9060" y="5677"/>
                <a:ext cx="664" cy="14"/>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23" name="直接连接符 22"/>
              <p:cNvCxnSpPr/>
              <p:nvPr/>
            </p:nvCxnSpPr>
            <p:spPr>
              <a:xfrm flipH="1">
                <a:off x="2667" y="5599"/>
                <a:ext cx="13" cy="62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grpSp>
        <p:grpSp>
          <p:nvGrpSpPr>
            <p:cNvPr id="36" name="组合 35"/>
            <p:cNvGrpSpPr/>
            <p:nvPr/>
          </p:nvGrpSpPr>
          <p:grpSpPr>
            <a:xfrm>
              <a:off x="3221" y="3268"/>
              <a:ext cx="5506" cy="847"/>
              <a:chOff x="3221" y="3268"/>
              <a:chExt cx="5506" cy="847"/>
            </a:xfrm>
          </p:grpSpPr>
          <p:sp>
            <p:nvSpPr>
              <p:cNvPr id="9" name="圆角矩形 8"/>
              <p:cNvSpPr/>
              <p:nvPr/>
            </p:nvSpPr>
            <p:spPr>
              <a:xfrm>
                <a:off x="3221" y="3635"/>
                <a:ext cx="1440" cy="48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traR</a:t>
                </a:r>
                <a:endParaRPr lang="en-US" altLang="zh-CN"/>
              </a:p>
            </p:txBody>
          </p:sp>
          <p:cxnSp>
            <p:nvCxnSpPr>
              <p:cNvPr id="10" name="直接箭头连接符 9"/>
              <p:cNvCxnSpPr/>
              <p:nvPr/>
            </p:nvCxnSpPr>
            <p:spPr>
              <a:xfrm>
                <a:off x="6352" y="3276"/>
                <a:ext cx="633" cy="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flipH="1">
                <a:off x="6352" y="3268"/>
                <a:ext cx="13" cy="62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flipV="1">
                <a:off x="5097" y="3290"/>
                <a:ext cx="664" cy="14"/>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flipH="1">
                <a:off x="5429" y="3305"/>
                <a:ext cx="1" cy="563"/>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14" name="圆角矩形 13"/>
              <p:cNvSpPr/>
              <p:nvPr/>
            </p:nvSpPr>
            <p:spPr>
              <a:xfrm>
                <a:off x="7287" y="3636"/>
                <a:ext cx="1440" cy="479"/>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sok</a:t>
                </a:r>
                <a:endParaRPr lang="en-US" altLang="zh-CN"/>
              </a:p>
            </p:txBody>
          </p:sp>
        </p:grpSp>
        <p:sp>
          <p:nvSpPr>
            <p:cNvPr id="28" name="文本框 27"/>
            <p:cNvSpPr txBox="1"/>
            <p:nvPr/>
          </p:nvSpPr>
          <p:spPr>
            <a:xfrm>
              <a:off x="5955" y="2746"/>
              <a:ext cx="1506" cy="502"/>
            </a:xfrm>
            <a:prstGeom prst="rect">
              <a:avLst/>
            </a:prstGeom>
          </p:spPr>
          <p:txBody>
            <a:bodyPr>
              <a:noAutofit/>
              <a:extLst>
                <a:ext uri="{4A0BC546-FE56-4ADE-93B0-CB8AF2F6F144}">
                  <wpsdc:textFrameExt xmlns:wpsdc="http://www.wps.cn/officeDocument/2022/drawingmlCustomData" type="text"/>
                </a:ext>
              </a:extLst>
            </a:bodyPr>
            <a:p>
              <a:pPr algn="ctr"/>
              <a:r>
                <a:rPr lang="en-US" altLang="zh-CN" sz="1350">
                  <a:latin typeface="Arial" panose="020B0604020202020204" pitchFamily="34" charset="0"/>
                  <a:ea typeface="微软雅黑" panose="020B0503020204020204" charset="-122"/>
                </a:rPr>
                <a:t>traP</a:t>
              </a:r>
              <a:endParaRPr lang="en-US" altLang="zh-CN" sz="1350">
                <a:latin typeface="Arial" panose="020B0604020202020204" pitchFamily="34" charset="0"/>
                <a:ea typeface="微软雅黑" panose="020B0503020204020204" charset="-122"/>
              </a:endParaRPr>
            </a:p>
          </p:txBody>
        </p:sp>
      </p:grpSp>
      <p:grpSp>
        <p:nvGrpSpPr>
          <p:cNvPr id="29" name="组合 28"/>
          <p:cNvGrpSpPr/>
          <p:nvPr/>
        </p:nvGrpSpPr>
        <p:grpSpPr>
          <a:xfrm>
            <a:off x="1399540" y="1896745"/>
            <a:ext cx="6416040" cy="424180"/>
            <a:chOff x="1611" y="5599"/>
            <a:chExt cx="10104" cy="668"/>
          </a:xfrm>
        </p:grpSpPr>
        <p:cxnSp>
          <p:nvCxnSpPr>
            <p:cNvPr id="30" name="直接连接符 29"/>
            <p:cNvCxnSpPr/>
            <p:nvPr/>
          </p:nvCxnSpPr>
          <p:spPr>
            <a:xfrm>
              <a:off x="1611" y="6213"/>
              <a:ext cx="10104" cy="54"/>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31" name="直接箭头连接符 30"/>
            <p:cNvCxnSpPr/>
            <p:nvPr/>
          </p:nvCxnSpPr>
          <p:spPr>
            <a:xfrm>
              <a:off x="2667" y="5619"/>
              <a:ext cx="633" cy="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32" name="直接连接符 31"/>
            <p:cNvCxnSpPr/>
            <p:nvPr/>
          </p:nvCxnSpPr>
          <p:spPr>
            <a:xfrm flipH="1">
              <a:off x="9411" y="5691"/>
              <a:ext cx="1" cy="563"/>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p:nvCxnSpPr>
          <p:spPr>
            <a:xfrm flipV="1">
              <a:off x="9060" y="5677"/>
              <a:ext cx="664" cy="14"/>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p:nvCxnSpPr>
          <p:spPr>
            <a:xfrm flipH="1">
              <a:off x="2667" y="5599"/>
              <a:ext cx="13" cy="62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grpSp>
      <p:sp>
        <p:nvSpPr>
          <p:cNvPr id="35" name="圆角矩形 34"/>
          <p:cNvSpPr/>
          <p:nvPr/>
        </p:nvSpPr>
        <p:spPr>
          <a:xfrm>
            <a:off x="3874770" y="2122170"/>
            <a:ext cx="914400" cy="30480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traI</a:t>
            </a:r>
            <a:endParaRPr lang="en-US" altLang="zh-CN"/>
          </a:p>
        </p:txBody>
      </p:sp>
      <p:sp>
        <p:nvSpPr>
          <p:cNvPr id="2" name="文本框 1"/>
          <p:cNvSpPr txBox="1"/>
          <p:nvPr/>
        </p:nvSpPr>
        <p:spPr>
          <a:xfrm>
            <a:off x="7815580" y="2122170"/>
            <a:ext cx="1328420" cy="29908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350">
                <a:latin typeface="Arial" panose="020B0604020202020204" pitchFamily="34" charset="0"/>
                <a:ea typeface="微软雅黑" panose="020B0503020204020204" charset="-122"/>
              </a:rPr>
              <a:t>底盘</a:t>
            </a:r>
            <a:r>
              <a:rPr lang="zh-CN" altLang="en-US" sz="1350">
                <a:latin typeface="Arial" panose="020B0604020202020204" pitchFamily="34" charset="0"/>
                <a:ea typeface="微软雅黑" panose="020B0503020204020204" charset="-122"/>
              </a:rPr>
              <a:t>自带</a:t>
            </a:r>
            <a:endParaRPr lang="zh-CN" altLang="en-US" sz="1350">
              <a:latin typeface="Arial" panose="020B0604020202020204" pitchFamily="34" charset="0"/>
              <a:ea typeface="微软雅黑" panose="020B0503020204020204" charset="-122"/>
            </a:endParaRPr>
          </a:p>
        </p:txBody>
      </p:sp>
      <p:sp>
        <p:nvSpPr>
          <p:cNvPr id="3" name="文本框 2"/>
          <p:cNvSpPr txBox="1"/>
          <p:nvPr/>
        </p:nvSpPr>
        <p:spPr>
          <a:xfrm>
            <a:off x="7983855" y="3134995"/>
            <a:ext cx="556895" cy="1525905"/>
          </a:xfrm>
          <a:prstGeom prst="rect">
            <a:avLst/>
          </a:prstGeom>
        </p:spPr>
        <p:txBody>
          <a:bodyPr>
            <a:noAutofit/>
            <a:extLst>
              <a:ext uri="{4A0BC546-FE56-4ADE-93B0-CB8AF2F6F144}">
                <wpsdc:textFrameExt xmlns:wpsdc="http://www.wps.cn/officeDocument/2022/drawingmlCustomData" type="text"/>
              </a:ext>
            </a:extLst>
          </a:bodyPr>
          <a:p>
            <a:pPr algn="ctr"/>
            <a:endParaRPr lang="zh-CN" altLang="en-US" sz="1350">
              <a:latin typeface="Arial" panose="020B0604020202020204" pitchFamily="34" charset="0"/>
              <a:ea typeface="微软雅黑" panose="020B0503020204020204" charset="-122"/>
            </a:endParaRPr>
          </a:p>
          <a:p>
            <a:pPr algn="ctr"/>
            <a:endParaRPr lang="zh-CN" altLang="en-US" sz="1350">
              <a:latin typeface="Arial" panose="020B0604020202020204" pitchFamily="34" charset="0"/>
              <a:ea typeface="微软雅黑" panose="020B0503020204020204" charset="-122"/>
            </a:endParaRPr>
          </a:p>
          <a:p>
            <a:pPr algn="ctr"/>
            <a:endParaRPr lang="zh-CN" altLang="en-US" sz="1350">
              <a:latin typeface="Arial" panose="020B0604020202020204" pitchFamily="34" charset="0"/>
              <a:ea typeface="微软雅黑" panose="020B0503020204020204" charset="-122"/>
            </a:endParaRPr>
          </a:p>
          <a:p>
            <a:pPr algn="ctr"/>
            <a:r>
              <a:rPr lang="zh-CN" altLang="en-US" sz="1350">
                <a:latin typeface="Arial" panose="020B0604020202020204" pitchFamily="34" charset="0"/>
                <a:ea typeface="微软雅黑" panose="020B0503020204020204" charset="-122"/>
              </a:rPr>
              <a:t>导入</a:t>
            </a:r>
            <a:endParaRPr lang="zh-CN" altLang="en-US" sz="1350">
              <a:latin typeface="Arial" panose="020B0604020202020204" pitchFamily="34" charset="0"/>
              <a:ea typeface="微软雅黑" panose="020B0503020204020204" charset="-122"/>
            </a:endParaRPr>
          </a:p>
        </p:txBody>
      </p:sp>
      <p:sp>
        <p:nvSpPr>
          <p:cNvPr id="4" name="文本框 3"/>
          <p:cNvSpPr txBox="1"/>
          <p:nvPr/>
        </p:nvSpPr>
        <p:spPr>
          <a:xfrm>
            <a:off x="1754505" y="1584960"/>
            <a:ext cx="859790" cy="299085"/>
          </a:xfrm>
          <a:prstGeom prst="rect">
            <a:avLst/>
          </a:prstGeom>
        </p:spPr>
        <p:txBody>
          <a:bodyPr wrap="square">
            <a:spAutoFit/>
            <a:extLst>
              <a:ext uri="{4A0BC546-FE56-4ADE-93B0-CB8AF2F6F144}">
                <wpsdc:textFrameExt xmlns:wpsdc="http://www.wps.cn/officeDocument/2022/drawingmlCustomData" type="text"/>
              </a:ext>
            </a:extLst>
          </a:bodyPr>
          <a:p>
            <a:pPr algn="ctr"/>
            <a:r>
              <a:rPr lang="en-US" altLang="zh-CN" sz="1350">
                <a:latin typeface="Arial" panose="020B0604020202020204" pitchFamily="34" charset="0"/>
                <a:ea typeface="微软雅黑" panose="020B0503020204020204" charset="-122"/>
              </a:rPr>
              <a:t>P</a:t>
            </a:r>
            <a:r>
              <a:rPr lang="en-US" altLang="zh-CN" sz="1350" baseline="-25000">
                <a:latin typeface="Arial" panose="020B0604020202020204" pitchFamily="34" charset="0"/>
                <a:ea typeface="微软雅黑" panose="020B0503020204020204" charset="-122"/>
              </a:rPr>
              <a:t>traI</a:t>
            </a:r>
            <a:endParaRPr lang="en-US" altLang="zh-CN" sz="1350" baseline="-25000">
              <a:latin typeface="Arial" panose="020B0604020202020204" pitchFamily="34" charset="0"/>
              <a:ea typeface="微软雅黑" panose="020B0503020204020204" charset="-122"/>
            </a:endParaRPr>
          </a:p>
        </p:txBody>
      </p:sp>
      <p:sp>
        <p:nvSpPr>
          <p:cNvPr id="5" name="文本框 4"/>
          <p:cNvSpPr txBox="1"/>
          <p:nvPr/>
        </p:nvSpPr>
        <p:spPr>
          <a:xfrm>
            <a:off x="1754505" y="2734945"/>
            <a:ext cx="859790" cy="299085"/>
          </a:xfrm>
          <a:prstGeom prst="rect">
            <a:avLst/>
          </a:prstGeom>
        </p:spPr>
        <p:txBody>
          <a:bodyPr wrap="square">
            <a:spAutoFit/>
            <a:extLst>
              <a:ext uri="{4A0BC546-FE56-4ADE-93B0-CB8AF2F6F144}">
                <wpsdc:textFrameExt xmlns:wpsdc="http://www.wps.cn/officeDocument/2022/drawingmlCustomData" type="text"/>
              </a:ext>
            </a:extLst>
          </a:bodyPr>
          <a:p>
            <a:pPr algn="ctr"/>
            <a:r>
              <a:rPr lang="en-US" altLang="zh-CN" sz="1350">
                <a:latin typeface="Arial" panose="020B0604020202020204" pitchFamily="34" charset="0"/>
                <a:ea typeface="微软雅黑" panose="020B0503020204020204" charset="-122"/>
              </a:rPr>
              <a:t>P</a:t>
            </a:r>
            <a:r>
              <a:rPr lang="en-US" altLang="zh-CN" sz="1350" baseline="-25000">
                <a:latin typeface="Arial" panose="020B0604020202020204" pitchFamily="34" charset="0"/>
                <a:ea typeface="微软雅黑" panose="020B0503020204020204" charset="-122"/>
              </a:rPr>
              <a:t>traR</a:t>
            </a:r>
            <a:endParaRPr lang="en-US" altLang="zh-CN" sz="1350" baseline="-25000">
              <a:latin typeface="Arial" panose="020B0604020202020204" pitchFamily="34" charset="0"/>
              <a:ea typeface="微软雅黑" panose="020B0503020204020204" charset="-122"/>
            </a:endParaRPr>
          </a:p>
        </p:txBody>
      </p:sp>
      <p:sp>
        <p:nvSpPr>
          <p:cNvPr id="24" name="文本框 23"/>
          <p:cNvSpPr txBox="1"/>
          <p:nvPr/>
        </p:nvSpPr>
        <p:spPr>
          <a:xfrm>
            <a:off x="1754505" y="3768725"/>
            <a:ext cx="859790" cy="299085"/>
          </a:xfrm>
          <a:prstGeom prst="rect">
            <a:avLst/>
          </a:prstGeom>
        </p:spPr>
        <p:txBody>
          <a:bodyPr wrap="square">
            <a:spAutoFit/>
            <a:extLst>
              <a:ext uri="{4A0BC546-FE56-4ADE-93B0-CB8AF2F6F144}">
                <wpsdc:textFrameExt xmlns:wpsdc="http://www.wps.cn/officeDocument/2022/drawingmlCustomData" type="text"/>
              </a:ext>
            </a:extLst>
          </a:bodyPr>
          <a:p>
            <a:pPr algn="ctr"/>
            <a:r>
              <a:rPr lang="en-US" altLang="zh-CN" sz="1350">
                <a:latin typeface="Arial" panose="020B0604020202020204" pitchFamily="34" charset="0"/>
                <a:ea typeface="微软雅黑" panose="020B0503020204020204" charset="-122"/>
              </a:rPr>
              <a:t>P</a:t>
            </a:r>
            <a:r>
              <a:rPr lang="en-US" altLang="zh-CN" sz="1350" baseline="-25000">
                <a:latin typeface="Arial" panose="020B0604020202020204" pitchFamily="34" charset="0"/>
                <a:ea typeface="微软雅黑" panose="020B0503020204020204" charset="-122"/>
              </a:rPr>
              <a:t>hok</a:t>
            </a:r>
            <a:endParaRPr lang="en-US" altLang="zh-CN" sz="1350" baseline="-25000">
              <a:latin typeface="Arial" panose="020B0604020202020204" pitchFamily="34" charset="0"/>
              <a:ea typeface="微软雅黑" panose="020B0503020204020204" charset="-122"/>
            </a:endParaRPr>
          </a:p>
        </p:txBody>
      </p:sp>
      <p:sp>
        <p:nvSpPr>
          <p:cNvPr id="39" name="文本框 38"/>
          <p:cNvSpPr txBox="1"/>
          <p:nvPr/>
        </p:nvSpPr>
        <p:spPr>
          <a:xfrm>
            <a:off x="125095" y="130810"/>
            <a:ext cx="3048000" cy="460375"/>
          </a:xfrm>
          <a:prstGeom prst="rect">
            <a:avLst/>
          </a:prstGeom>
          <a:noFill/>
        </p:spPr>
        <p:txBody>
          <a:bodyPr wrap="square" rtlCol="0">
            <a:spAutoFit/>
          </a:bodyPr>
          <a:p>
            <a:r>
              <a:rPr lang="en-US" altLang="zh-CN" sz="2400" b="1" kern="10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ENGINEERING</a:t>
            </a:r>
            <a:endParaRPr lang="en-US" altLang="zh-CN">
              <a:solidFill>
                <a:schemeClr val="bg1"/>
              </a:solidFill>
            </a:endParaRPr>
          </a:p>
        </p:txBody>
      </p:sp>
      <p:grpSp>
        <p:nvGrpSpPr>
          <p:cNvPr id="40" name="组合 39"/>
          <p:cNvGrpSpPr/>
          <p:nvPr/>
        </p:nvGrpSpPr>
        <p:grpSpPr>
          <a:xfrm>
            <a:off x="8540818" y="270124"/>
            <a:ext cx="374582" cy="151054"/>
            <a:chOff x="5829440" y="603315"/>
            <a:chExt cx="490908" cy="197963"/>
          </a:xfrm>
        </p:grpSpPr>
        <p:sp>
          <p:nvSpPr>
            <p:cNvPr id="41" name="椭圆 40"/>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椭圆 41"/>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4" name="文本框 43"/>
          <p:cNvSpPr txBox="1"/>
          <p:nvPr/>
        </p:nvSpPr>
        <p:spPr>
          <a:xfrm>
            <a:off x="4468495" y="1290955"/>
            <a:ext cx="723900" cy="368300"/>
          </a:xfrm>
          <a:prstGeom prst="rect">
            <a:avLst/>
          </a:prstGeom>
          <a:noFill/>
        </p:spPr>
        <p:txBody>
          <a:bodyPr wrap="square" rtlCol="0">
            <a:spAutoFit/>
          </a:bodyPr>
          <a:p>
            <a:r>
              <a:rPr lang="en-US" altLang="zh-CN"/>
              <a:t>AHL</a:t>
            </a:r>
            <a:endParaRPr lang="en-US" altLang="zh-CN"/>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形状 24"/>
          <p:cNvSpPr/>
          <p:nvPr/>
        </p:nvSpPr>
        <p:spPr>
          <a:xfrm>
            <a:off x="1" y="0"/>
            <a:ext cx="5075853" cy="5143500"/>
          </a:xfrm>
          <a:custGeom>
            <a:avLst/>
            <a:gdLst>
              <a:gd name="connsiteX0" fmla="*/ 0 w 5075853"/>
              <a:gd name="connsiteY0" fmla="*/ 0 h 5143500"/>
              <a:gd name="connsiteX1" fmla="*/ 3789978 w 5075853"/>
              <a:gd name="connsiteY1" fmla="*/ 0 h 5143500"/>
              <a:gd name="connsiteX2" fmla="*/ 5075853 w 5075853"/>
              <a:gd name="connsiteY2" fmla="*/ 5143500 h 5143500"/>
              <a:gd name="connsiteX3" fmla="*/ 0 w 5075853"/>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5075853" h="5143500">
                <a:moveTo>
                  <a:pt x="0" y="0"/>
                </a:moveTo>
                <a:lnTo>
                  <a:pt x="3789978" y="0"/>
                </a:lnTo>
                <a:lnTo>
                  <a:pt x="5075853" y="5143500"/>
                </a:lnTo>
                <a:lnTo>
                  <a:pt x="0" y="51435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矩形 8"/>
          <p:cNvSpPr/>
          <p:nvPr/>
        </p:nvSpPr>
        <p:spPr>
          <a:xfrm>
            <a:off x="0" y="634300"/>
            <a:ext cx="9144000" cy="3874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bwMode="auto">
          <a:xfrm>
            <a:off x="2292350" y="2156251"/>
            <a:ext cx="4559300" cy="829945"/>
          </a:xfrm>
          <a:prstGeom prst="rect">
            <a:avLst/>
          </a:prstGeom>
          <a:ln>
            <a:no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8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REFERRENCE</a:t>
            </a:r>
            <a:endParaRPr kumimoji="0" lang="en-US" altLang="zh-CN" sz="48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sp>
        <p:nvSpPr>
          <p:cNvPr id="19" name="文本框 18"/>
          <p:cNvSpPr txBox="1"/>
          <p:nvPr/>
        </p:nvSpPr>
        <p:spPr>
          <a:xfrm>
            <a:off x="3856099" y="1372752"/>
            <a:ext cx="1431802" cy="1323439"/>
          </a:xfrm>
          <a:prstGeom prst="rect">
            <a:avLst/>
          </a:prstGeom>
          <a:noFill/>
        </p:spPr>
        <p:txBody>
          <a:bodyPr wrap="none" rtlCol="0">
            <a:spAutoFit/>
          </a:bodyPr>
          <a:lstStyle>
            <a:defPPr>
              <a:defRPr lang="zh-CN"/>
            </a:defPPr>
            <a:lvl1pPr algn="ctr" defTabSz="914400">
              <a:defRPr sz="28700" i="1">
                <a:ln w="22225">
                  <a:gradFill flip="none" rotWithShape="1">
                    <a:gsLst>
                      <a:gs pos="24000">
                        <a:schemeClr val="accent2">
                          <a:lumMod val="20000"/>
                          <a:lumOff val="80000"/>
                        </a:schemeClr>
                      </a:gs>
                      <a:gs pos="76000">
                        <a:schemeClr val="accent2">
                          <a:lumMod val="20000"/>
                          <a:lumOff val="80000"/>
                          <a:alpha val="0"/>
                        </a:schemeClr>
                      </a:gs>
                    </a:gsLst>
                    <a:lin ang="5400000" scaled="1"/>
                    <a:tileRect/>
                  </a:gradFill>
                </a:ln>
                <a:gradFill flip="none" rotWithShape="1">
                  <a:gsLst>
                    <a:gs pos="15000">
                      <a:schemeClr val="accent2">
                        <a:lumMod val="20000"/>
                        <a:lumOff val="80000"/>
                        <a:alpha val="22000"/>
                      </a:schemeClr>
                    </a:gs>
                    <a:gs pos="68000">
                      <a:schemeClr val="accent2">
                        <a:lumMod val="20000"/>
                        <a:lumOff val="80000"/>
                        <a:alpha val="0"/>
                      </a:schemeClr>
                    </a:gs>
                  </a:gsLst>
                  <a:lin ang="5400000" scaled="1"/>
                  <a:tileRect/>
                </a:gradFill>
                <a:effectLst/>
                <a:latin typeface="+mj-ea"/>
                <a:ea typeface="+mj-ea"/>
              </a:defRPr>
            </a:lvl1pPr>
            <a:lvl2pPr defTabSz="914400"/>
            <a:lvl3pPr defTabSz="914400"/>
            <a:lvl4pPr defTabSz="914400"/>
            <a:lvl5pPr defTabSz="914400"/>
            <a:lvl6pPr defTabSz="914400"/>
            <a:lvl7pPr defTabSz="914400"/>
            <a:lvl8pPr defTabSz="914400"/>
            <a:lvl9pPr defTabSz="914400"/>
          </a:lstStyle>
          <a:p>
            <a:r>
              <a:rPr lang="en-US" altLang="zh-CN" sz="8000">
                <a:ln w="6350">
                  <a:gradFill flip="none" rotWithShape="1">
                    <a:gsLst>
                      <a:gs pos="24000">
                        <a:schemeClr val="accent2">
                          <a:lumMod val="20000"/>
                          <a:lumOff val="80000"/>
                        </a:schemeClr>
                      </a:gs>
                      <a:gs pos="76000">
                        <a:schemeClr val="accent2">
                          <a:lumMod val="20000"/>
                          <a:lumOff val="80000"/>
                          <a:alpha val="0"/>
                        </a:schemeClr>
                      </a:gs>
                    </a:gsLst>
                    <a:lin ang="5400000" scaled="1"/>
                    <a:tileRect/>
                  </a:gradFill>
                </a:ln>
                <a:gradFill flip="none" rotWithShape="1">
                  <a:gsLst>
                    <a:gs pos="15000">
                      <a:schemeClr val="bg1">
                        <a:alpha val="21000"/>
                      </a:schemeClr>
                    </a:gs>
                    <a:gs pos="68000">
                      <a:schemeClr val="bg1">
                        <a:alpha val="0"/>
                      </a:schemeClr>
                    </a:gs>
                  </a:gsLst>
                  <a:lin ang="5400000" scaled="1"/>
                  <a:tileRect/>
                </a:gradFill>
                <a:cs typeface="思源黑体 CN Normal" panose="020B0400000000000000" charset="-122"/>
              </a:rPr>
              <a:t>04</a:t>
            </a:r>
            <a:endParaRPr lang="zh-CN" altLang="en-US" sz="8000">
              <a:ln w="6350">
                <a:gradFill flip="none" rotWithShape="1">
                  <a:gsLst>
                    <a:gs pos="24000">
                      <a:schemeClr val="accent2">
                        <a:lumMod val="20000"/>
                        <a:lumOff val="80000"/>
                      </a:schemeClr>
                    </a:gs>
                    <a:gs pos="76000">
                      <a:schemeClr val="accent2">
                        <a:lumMod val="20000"/>
                        <a:lumOff val="80000"/>
                        <a:alpha val="0"/>
                      </a:schemeClr>
                    </a:gs>
                  </a:gsLst>
                  <a:lin ang="5400000" scaled="1"/>
                  <a:tileRect/>
                </a:gradFill>
              </a:ln>
              <a:gradFill flip="none" rotWithShape="1">
                <a:gsLst>
                  <a:gs pos="15000">
                    <a:schemeClr val="bg1">
                      <a:alpha val="21000"/>
                    </a:schemeClr>
                  </a:gs>
                  <a:gs pos="68000">
                    <a:schemeClr val="bg1">
                      <a:alpha val="0"/>
                    </a:schemeClr>
                  </a:gs>
                </a:gsLst>
                <a:lin ang="5400000" scaled="1"/>
                <a:tileRect/>
              </a:gradFill>
              <a:cs typeface="思源黑体 CN Normal" panose="020B0400000000000000" charset="-122"/>
            </a:endParaRPr>
          </a:p>
        </p:txBody>
      </p:sp>
      <p:grpSp>
        <p:nvGrpSpPr>
          <p:cNvPr id="64" name="组合 6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3493136" y="33247"/>
            <a:ext cx="1849118" cy="566316"/>
            <a:chOff x="2988659" y="2478922"/>
            <a:chExt cx="6214680" cy="1903326"/>
          </a:xfrm>
          <a:solidFill>
            <a:schemeClr val="accent1"/>
          </a:solidFill>
        </p:grpSpPr>
        <p:grpSp>
          <p:nvGrpSpPr>
            <p:cNvPr id="65" name="íṥḷïďe"/>
            <p:cNvGrpSpPr/>
            <p:nvPr/>
          </p:nvGrpSpPr>
          <p:grpSpPr>
            <a:xfrm>
              <a:off x="2988659" y="2478922"/>
              <a:ext cx="1901066" cy="1903326"/>
              <a:chOff x="1735138" y="2095500"/>
              <a:chExt cx="2667000" cy="2670175"/>
            </a:xfrm>
            <a:grpFill/>
          </p:grpSpPr>
          <p:sp>
            <p:nvSpPr>
              <p:cNvPr id="72"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73"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8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8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08"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66"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67" name="iṧľïḑé"/>
            <p:cNvGrpSpPr/>
            <p:nvPr/>
          </p:nvGrpSpPr>
          <p:grpSpPr>
            <a:xfrm>
              <a:off x="5388759" y="2716555"/>
              <a:ext cx="3612029" cy="965242"/>
              <a:chOff x="5102226" y="2428875"/>
              <a:chExt cx="5067300" cy="1354138"/>
            </a:xfrm>
            <a:grpFill/>
          </p:grpSpPr>
          <p:sp>
            <p:nvSpPr>
              <p:cNvPr id="68"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69"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0"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71"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56235" y="974090"/>
            <a:ext cx="8788400" cy="645160"/>
          </a:xfrm>
          <a:prstGeom prst="rect">
            <a:avLst/>
          </a:prstGeom>
          <a:noFill/>
        </p:spPr>
        <p:txBody>
          <a:bodyPr wrap="square" rtlCol="0">
            <a:spAutoFit/>
          </a:bodyPr>
          <a:p>
            <a:r>
              <a:rPr lang="en-US" altLang="zh-CN"/>
              <a:t>Field JA, Sierra-Alvarez R. Microbial degradation of chlorinated dioxins. Chemosphere. 2008 Apr;71(6):1005-18. </a:t>
            </a:r>
            <a:endParaRPr lang="en-US" altLang="zh-CN"/>
          </a:p>
        </p:txBody>
      </p:sp>
      <p:sp>
        <p:nvSpPr>
          <p:cNvPr id="3" name="文本框 2"/>
          <p:cNvSpPr txBox="1"/>
          <p:nvPr/>
        </p:nvSpPr>
        <p:spPr>
          <a:xfrm>
            <a:off x="356235" y="1729740"/>
            <a:ext cx="8789035" cy="922020"/>
          </a:xfrm>
          <a:prstGeom prst="rect">
            <a:avLst/>
          </a:prstGeom>
          <a:noFill/>
        </p:spPr>
        <p:txBody>
          <a:bodyPr wrap="square" rtlCol="0">
            <a:spAutoFit/>
          </a:bodyPr>
          <a:p>
            <a:r>
              <a:rPr lang="en-US" altLang="zh-CN"/>
              <a:t>Pickard MA, Roman R, Tinoco R, Vazquez-Duhalt R. Polycyclic aromatic hydrocarbon metabolism by white rot fungi and oxidation by Coriolopsis gallica UAMH 8260 laccase. Appl Environ Microbiol. 1999 Sep;65(9):3805-9.</a:t>
            </a:r>
            <a:endParaRPr lang="en-US" altLang="zh-CN"/>
          </a:p>
        </p:txBody>
      </p:sp>
      <p:sp>
        <p:nvSpPr>
          <p:cNvPr id="4" name="文本框 3"/>
          <p:cNvSpPr txBox="1"/>
          <p:nvPr/>
        </p:nvSpPr>
        <p:spPr>
          <a:xfrm>
            <a:off x="356235" y="2651760"/>
            <a:ext cx="8787765" cy="1198880"/>
          </a:xfrm>
          <a:prstGeom prst="rect">
            <a:avLst/>
          </a:prstGeom>
          <a:noFill/>
        </p:spPr>
        <p:txBody>
          <a:bodyPr wrap="square" rtlCol="0">
            <a:spAutoFit/>
          </a:bodyPr>
          <a:p>
            <a:r>
              <a:rPr lang="en-US" altLang="zh-CN"/>
              <a:t>Orihara K, Yamazaki T, Shinkyo R, Sakaki T, Inouye K, Tsukamoto A, Sugiura J, Shishido K. Rat cytochrome P450-mediated transformation of dichlorodibenzo-p-dioxins by recombinant white-rot basidiomycete Coriolus hirsutus. Appl Microbiol Biotechnol. 2005 Nov;69(1):22-8.</a:t>
            </a:r>
            <a:endParaRPr lang="en-US" altLang="zh-CN"/>
          </a:p>
        </p:txBody>
      </p:sp>
      <p:sp>
        <p:nvSpPr>
          <p:cNvPr id="5" name="文本框 4"/>
          <p:cNvSpPr txBox="1"/>
          <p:nvPr/>
        </p:nvSpPr>
        <p:spPr>
          <a:xfrm>
            <a:off x="356235" y="3940175"/>
            <a:ext cx="8787765" cy="922020"/>
          </a:xfrm>
          <a:prstGeom prst="rect">
            <a:avLst/>
          </a:prstGeom>
          <a:noFill/>
        </p:spPr>
        <p:txBody>
          <a:bodyPr wrap="square" rtlCol="0">
            <a:spAutoFit/>
          </a:bodyPr>
          <a:p>
            <a:r>
              <a:rPr lang="en-US" altLang="zh-CN"/>
              <a:t>Armengaud J, Happe B, Timmis KN. Genetic analysis of dioxin dioxygenase of Sphingomonas sp. Strain RW1: catabolic genes dispersed on the genome. J Bacteriol. 1998 Aug;180(15):3954-66.</a:t>
            </a:r>
            <a:endParaRPr lang="en-US" altLang="zh-CN"/>
          </a:p>
        </p:txBody>
      </p:sp>
      <p:sp>
        <p:nvSpPr>
          <p:cNvPr id="6" name="文本框 5"/>
          <p:cNvSpPr txBox="1"/>
          <p:nvPr/>
        </p:nvSpPr>
        <p:spPr>
          <a:xfrm>
            <a:off x="64770" y="1019810"/>
            <a:ext cx="406400" cy="368300"/>
          </a:xfrm>
          <a:prstGeom prst="rect">
            <a:avLst/>
          </a:prstGeom>
          <a:noFill/>
        </p:spPr>
        <p:txBody>
          <a:bodyPr wrap="square" rtlCol="0">
            <a:spAutoFit/>
          </a:bodyPr>
          <a:p>
            <a:r>
              <a:rPr lang="en-US" altLang="zh-CN"/>
              <a:t>[1]</a:t>
            </a:r>
            <a:endParaRPr lang="en-US" altLang="zh-CN"/>
          </a:p>
        </p:txBody>
      </p:sp>
      <p:sp>
        <p:nvSpPr>
          <p:cNvPr id="7" name="文本框 6"/>
          <p:cNvSpPr txBox="1"/>
          <p:nvPr/>
        </p:nvSpPr>
        <p:spPr>
          <a:xfrm>
            <a:off x="64770" y="1769110"/>
            <a:ext cx="406400" cy="368300"/>
          </a:xfrm>
          <a:prstGeom prst="rect">
            <a:avLst/>
          </a:prstGeom>
          <a:noFill/>
        </p:spPr>
        <p:txBody>
          <a:bodyPr wrap="square" rtlCol="0">
            <a:spAutoFit/>
          </a:bodyPr>
          <a:p>
            <a:r>
              <a:rPr lang="en-US" altLang="zh-CN"/>
              <a:t>[2]</a:t>
            </a:r>
            <a:endParaRPr lang="en-US" altLang="zh-CN"/>
          </a:p>
        </p:txBody>
      </p:sp>
      <p:sp>
        <p:nvSpPr>
          <p:cNvPr id="8" name="文本框 7"/>
          <p:cNvSpPr txBox="1"/>
          <p:nvPr/>
        </p:nvSpPr>
        <p:spPr>
          <a:xfrm>
            <a:off x="64770" y="2696210"/>
            <a:ext cx="406400" cy="368300"/>
          </a:xfrm>
          <a:prstGeom prst="rect">
            <a:avLst/>
          </a:prstGeom>
          <a:noFill/>
        </p:spPr>
        <p:txBody>
          <a:bodyPr wrap="square" rtlCol="0">
            <a:spAutoFit/>
          </a:bodyPr>
          <a:p>
            <a:r>
              <a:rPr lang="en-US" altLang="zh-CN"/>
              <a:t>[3]</a:t>
            </a:r>
            <a:endParaRPr lang="en-US" altLang="zh-CN"/>
          </a:p>
        </p:txBody>
      </p:sp>
      <p:sp>
        <p:nvSpPr>
          <p:cNvPr id="9" name="文本框 8"/>
          <p:cNvSpPr txBox="1"/>
          <p:nvPr/>
        </p:nvSpPr>
        <p:spPr>
          <a:xfrm>
            <a:off x="64770" y="3242310"/>
            <a:ext cx="406400" cy="368300"/>
          </a:xfrm>
          <a:prstGeom prst="rect">
            <a:avLst/>
          </a:prstGeom>
          <a:noFill/>
        </p:spPr>
        <p:txBody>
          <a:bodyPr wrap="square" rtlCol="0">
            <a:spAutoFit/>
          </a:bodyPr>
          <a:p>
            <a:r>
              <a:rPr lang="en-US" altLang="zh-CN"/>
              <a:t>[4]</a:t>
            </a:r>
            <a:endParaRPr lang="en-US" altLang="zh-CN"/>
          </a:p>
        </p:txBody>
      </p:sp>
      <p:sp>
        <p:nvSpPr>
          <p:cNvPr id="10" name="文本框 9"/>
          <p:cNvSpPr txBox="1"/>
          <p:nvPr/>
        </p:nvSpPr>
        <p:spPr>
          <a:xfrm>
            <a:off x="64770" y="3991610"/>
            <a:ext cx="406400" cy="368300"/>
          </a:xfrm>
          <a:prstGeom prst="rect">
            <a:avLst/>
          </a:prstGeom>
          <a:noFill/>
        </p:spPr>
        <p:txBody>
          <a:bodyPr wrap="square" rtlCol="0">
            <a:spAutoFit/>
          </a:bodyPr>
          <a:p>
            <a:r>
              <a:rPr lang="en-US" altLang="zh-CN"/>
              <a:t>[5]</a:t>
            </a:r>
            <a:endParaRPr lang="en-US" altLang="zh-CN"/>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9235" y="906780"/>
            <a:ext cx="8797925" cy="645160"/>
          </a:xfrm>
          <a:prstGeom prst="rect">
            <a:avLst/>
          </a:prstGeom>
        </p:spPr>
        <p:txBody>
          <a:bodyPr wrap="square">
            <a:spAutoFit/>
          </a:bodyPr>
          <a:p>
            <a:pPr marL="0" algn="l">
              <a:buClrTx/>
              <a:buSzTx/>
              <a:buFontTx/>
            </a:pPr>
            <a:r>
              <a:rPr lang="en-US" altLang="zh-CN" sz="1800" b="0" i="0"/>
              <a:t>Furukawa K. Engineering dioxygenases for efficient degradation of environmental pollutants. Curr Opin Biotechnol. 2000 Jun;11(3):244-9.</a:t>
            </a:r>
            <a:endParaRPr lang="en-US" altLang="zh-CN" sz="1800" b="0" i="0"/>
          </a:p>
        </p:txBody>
      </p:sp>
      <p:sp>
        <p:nvSpPr>
          <p:cNvPr id="7" name="文本框 6"/>
          <p:cNvSpPr txBox="1"/>
          <p:nvPr/>
        </p:nvSpPr>
        <p:spPr>
          <a:xfrm>
            <a:off x="229235" y="1490345"/>
            <a:ext cx="8921750" cy="1198880"/>
          </a:xfrm>
          <a:prstGeom prst="rect">
            <a:avLst/>
          </a:prstGeom>
          <a:noFill/>
        </p:spPr>
        <p:txBody>
          <a:bodyPr wrap="square" rtlCol="0">
            <a:spAutoFit/>
          </a:bodyPr>
          <a:p>
            <a:pPr algn="l">
              <a:buClrTx/>
              <a:buSzTx/>
              <a:buFontTx/>
            </a:pPr>
            <a:r>
              <a:rPr lang="en-US" altLang="zh-CN" sz="1800"/>
              <a:t>Rongrong Lei, Wenbin Liu, Xiaolin Wu, Taotao Ni, Tianqi Jia,A review of levels and profiles of polychlorinated dibenzo-p-dioxins and dibenzofurans in different environmental media from China,Chemosphere,Volume 239,2020,124685,</a:t>
            </a:r>
            <a:endParaRPr lang="en-US" altLang="zh-CN" sz="1800"/>
          </a:p>
          <a:p>
            <a:pPr algn="l">
              <a:buClrTx/>
              <a:buSzTx/>
              <a:buFontTx/>
            </a:pPr>
            <a:endParaRPr lang="en-US" altLang="zh-CN"/>
          </a:p>
        </p:txBody>
      </p:sp>
      <p:sp>
        <p:nvSpPr>
          <p:cNvPr id="8" name="文本框 7"/>
          <p:cNvSpPr txBox="1"/>
          <p:nvPr/>
        </p:nvSpPr>
        <p:spPr>
          <a:xfrm>
            <a:off x="229235" y="2318385"/>
            <a:ext cx="8811260" cy="829945"/>
          </a:xfrm>
          <a:prstGeom prst="rect">
            <a:avLst/>
          </a:prstGeom>
          <a:noFill/>
        </p:spPr>
        <p:txBody>
          <a:bodyPr wrap="square" rtlCol="0">
            <a:spAutoFit/>
          </a:bodyPr>
          <a:p>
            <a:pPr algn="l">
              <a:buClrTx/>
              <a:buSzTx/>
              <a:buFontTx/>
            </a:pPr>
            <a:r>
              <a:rPr lang="en-US" altLang="zh-CN" sz="1600">
                <a:solidFill>
                  <a:srgbClr val="212121"/>
                </a:solidFill>
                <a:latin typeface="BlinkMacSystemFont"/>
                <a:ea typeface="BlinkMacSystemFont"/>
              </a:rPr>
              <a:t>Gai Z, Wang X, Liu X, Tai C, Tang H, He X, Wu G, Deng Z, Xu P. The genes coding for the conversion of carbazole to catechol are flanked by IS6100 elements in Sphingomonas sp. strain XLDN2-5. PLoS One. 2010 Apr 2;5(4):e10018.</a:t>
            </a:r>
            <a:endParaRPr lang="en-US" altLang="zh-CN" sz="1600">
              <a:solidFill>
                <a:srgbClr val="212121"/>
              </a:solidFill>
              <a:latin typeface="BlinkMacSystemFont"/>
              <a:ea typeface="BlinkMacSystemFont"/>
            </a:endParaRPr>
          </a:p>
        </p:txBody>
      </p:sp>
      <p:sp>
        <p:nvSpPr>
          <p:cNvPr id="9" name="文本框 8"/>
          <p:cNvSpPr txBox="1"/>
          <p:nvPr/>
        </p:nvSpPr>
        <p:spPr>
          <a:xfrm>
            <a:off x="229235" y="3211195"/>
            <a:ext cx="8634095" cy="583565"/>
          </a:xfrm>
          <a:prstGeom prst="rect">
            <a:avLst/>
          </a:prstGeom>
          <a:noFill/>
        </p:spPr>
        <p:txBody>
          <a:bodyPr wrap="square" rtlCol="0">
            <a:spAutoFit/>
          </a:bodyPr>
          <a:p>
            <a:pPr algn="l">
              <a:buClrTx/>
              <a:buSzTx/>
              <a:buFontTx/>
            </a:pPr>
            <a:r>
              <a:rPr lang="en-US" altLang="zh-CN" sz="1600">
                <a:solidFill>
                  <a:srgbClr val="212121"/>
                </a:solidFill>
                <a:latin typeface="BlinkMacSystemFont"/>
                <a:ea typeface="BlinkMacSystemFont"/>
              </a:rPr>
              <a:t>Shin, J., Liao, S., Kuanyshev, N. et al. Compositional and temporal division of labor modulates mixed sugar fermentation by an engineered yeast consortium. Nat Commun 15, 781 (2024).</a:t>
            </a:r>
            <a:endParaRPr lang="en-US" altLang="zh-CN" sz="1600">
              <a:solidFill>
                <a:srgbClr val="212121"/>
              </a:solidFill>
              <a:latin typeface="BlinkMacSystemFont"/>
              <a:ea typeface="BlinkMacSystemFont"/>
            </a:endParaRPr>
          </a:p>
        </p:txBody>
      </p:sp>
      <p:sp>
        <p:nvSpPr>
          <p:cNvPr id="2" name="文本框 1"/>
          <p:cNvSpPr txBox="1"/>
          <p:nvPr/>
        </p:nvSpPr>
        <p:spPr>
          <a:xfrm>
            <a:off x="-50800" y="906780"/>
            <a:ext cx="406400" cy="368300"/>
          </a:xfrm>
          <a:prstGeom prst="rect">
            <a:avLst/>
          </a:prstGeom>
          <a:noFill/>
        </p:spPr>
        <p:txBody>
          <a:bodyPr wrap="square" rtlCol="0">
            <a:spAutoFit/>
          </a:bodyPr>
          <a:p>
            <a:r>
              <a:rPr lang="en-US" altLang="zh-CN"/>
              <a:t>[5]</a:t>
            </a:r>
            <a:endParaRPr lang="en-US" altLang="zh-CN"/>
          </a:p>
        </p:txBody>
      </p:sp>
      <p:sp>
        <p:nvSpPr>
          <p:cNvPr id="3" name="文本框 2"/>
          <p:cNvSpPr txBox="1"/>
          <p:nvPr/>
        </p:nvSpPr>
        <p:spPr>
          <a:xfrm>
            <a:off x="0" y="2320925"/>
            <a:ext cx="406400" cy="368300"/>
          </a:xfrm>
          <a:prstGeom prst="rect">
            <a:avLst/>
          </a:prstGeom>
          <a:noFill/>
        </p:spPr>
        <p:txBody>
          <a:bodyPr wrap="square" rtlCol="0">
            <a:spAutoFit/>
          </a:bodyPr>
          <a:p>
            <a:r>
              <a:rPr lang="en-US" altLang="zh-CN"/>
              <a:t>[6]</a:t>
            </a:r>
            <a:endParaRPr lang="en-US" altLang="zh-CN"/>
          </a:p>
        </p:txBody>
      </p:sp>
      <p:sp>
        <p:nvSpPr>
          <p:cNvPr id="4" name="文本框 3"/>
          <p:cNvSpPr txBox="1"/>
          <p:nvPr/>
        </p:nvSpPr>
        <p:spPr>
          <a:xfrm>
            <a:off x="0" y="3211195"/>
            <a:ext cx="406400" cy="368300"/>
          </a:xfrm>
          <a:prstGeom prst="rect">
            <a:avLst/>
          </a:prstGeom>
          <a:noFill/>
        </p:spPr>
        <p:txBody>
          <a:bodyPr wrap="square" rtlCol="0">
            <a:spAutoFit/>
          </a:bodyPr>
          <a:p>
            <a:r>
              <a:rPr lang="en-US" altLang="zh-CN"/>
              <a:t>[7]</a:t>
            </a:r>
            <a:endParaRPr lang="en-US" altLang="zh-CN"/>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形状 24"/>
          <p:cNvSpPr/>
          <p:nvPr/>
        </p:nvSpPr>
        <p:spPr>
          <a:xfrm>
            <a:off x="1" y="0"/>
            <a:ext cx="5075853" cy="5143500"/>
          </a:xfrm>
          <a:custGeom>
            <a:avLst/>
            <a:gdLst>
              <a:gd name="connsiteX0" fmla="*/ 0 w 5075853"/>
              <a:gd name="connsiteY0" fmla="*/ 0 h 5143500"/>
              <a:gd name="connsiteX1" fmla="*/ 3789978 w 5075853"/>
              <a:gd name="connsiteY1" fmla="*/ 0 h 5143500"/>
              <a:gd name="connsiteX2" fmla="*/ 5075853 w 5075853"/>
              <a:gd name="connsiteY2" fmla="*/ 5143500 h 5143500"/>
              <a:gd name="connsiteX3" fmla="*/ 0 w 5075853"/>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5075853" h="5143500">
                <a:moveTo>
                  <a:pt x="0" y="0"/>
                </a:moveTo>
                <a:lnTo>
                  <a:pt x="3789978" y="0"/>
                </a:lnTo>
                <a:lnTo>
                  <a:pt x="5075853" y="5143500"/>
                </a:lnTo>
                <a:lnTo>
                  <a:pt x="0" y="51435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9" name="矩形 8"/>
          <p:cNvSpPr/>
          <p:nvPr/>
        </p:nvSpPr>
        <p:spPr>
          <a:xfrm>
            <a:off x="0" y="1126309"/>
            <a:ext cx="9144000" cy="28908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7" name="矩形 6"/>
          <p:cNvSpPr/>
          <p:nvPr/>
        </p:nvSpPr>
        <p:spPr bwMode="auto">
          <a:xfrm>
            <a:off x="2723515" y="1849061"/>
            <a:ext cx="2980690" cy="1445260"/>
          </a:xfrm>
          <a:prstGeom prst="rect">
            <a:avLst/>
          </a:prstGeom>
          <a:ln>
            <a:noFill/>
          </a:ln>
        </p:spPr>
        <p:txBody>
          <a:bodyPr wrap="none">
            <a:spAutoFit/>
          </a:bodyPr>
          <a:lstStyle/>
          <a:p>
            <a:pPr marL="0" marR="0" lvl="0" algn="ctr" defTabSz="457200" rtl="0" eaLnBrk="1" fontAlgn="auto" latinLnBrk="0" hangingPunct="1">
              <a:lnSpc>
                <a:spcPct val="100000"/>
              </a:lnSpc>
              <a:spcBef>
                <a:spcPts val="0"/>
              </a:spcBef>
              <a:buClrTx/>
              <a:buSzTx/>
              <a:buFontTx/>
              <a:buNone/>
            </a:pPr>
            <a:r>
              <a:rPr kumimoji="0" lang="zh-CN" altLang="en-US" sz="8800" b="1" i="0" u="none" strike="noStrike" cap="none" spc="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汉仪青云简" panose="00020600040101010101" charset="-122"/>
                <a:ea typeface="汉仪青云简" panose="00020600040101010101" charset="-122"/>
              </a:rPr>
              <a:t> 谢谢</a:t>
            </a:r>
            <a:endParaRPr kumimoji="0" lang="zh-CN" altLang="en-US" sz="8800" b="1" i="0" u="none" strike="noStrike" cap="none" spc="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汉仪青云简" panose="00020600040101010101" charset="-122"/>
              <a:ea typeface="汉仪青云简" panose="00020600040101010101"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bwMode="auto">
          <a:xfrm>
            <a:off x="151093" y="59557"/>
            <a:ext cx="2502535"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BACKGROUND</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平行四边形 3"/>
          <p:cNvSpPr/>
          <p:nvPr>
            <p:custDataLst>
              <p:tags r:id="rId1"/>
            </p:custDataLst>
          </p:nvPr>
        </p:nvSpPr>
        <p:spPr>
          <a:xfrm>
            <a:off x="519112" y="1292293"/>
            <a:ext cx="8098157" cy="1345280"/>
          </a:xfrm>
          <a:prstGeom prst="parallelogram">
            <a:avLst/>
          </a:prstGeom>
          <a:solidFill>
            <a:srgbClr val="EBEEE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71755" rtlCol="0" anchor="ctr">
            <a:noAutofit/>
          </a:bodyPr>
          <a:p>
            <a:pPr marL="0" algn="l" rtl="0" eaLnBrk="1" latinLnBrk="0" hangingPunct="1">
              <a:lnSpc>
                <a:spcPct val="150000"/>
              </a:lnSpc>
              <a:spcBef>
                <a:spcPts val="0"/>
              </a:spcBef>
              <a:spcAft>
                <a:spcPts val="0"/>
              </a:spcAft>
              <a:buClrTx/>
              <a:buSzTx/>
              <a:buFont typeface="Arial" panose="020B0604020202020204" pitchFamily="34" charset="0"/>
            </a:pPr>
            <a:r>
              <a:rPr lang="zh-CN" altLang="en-US" sz="1600" kern="1200" spc="150">
                <a:solidFill>
                  <a:schemeClr val="tx1">
                    <a:lumMod val="85000"/>
                    <a:lumOff val="15000"/>
                  </a:schemeClr>
                </a:solidFill>
                <a:uFillTx/>
                <a:latin typeface="+mn-ea"/>
                <a:ea typeface="微软雅黑" panose="020B0503020204020204" charset="-122"/>
                <a:cs typeface="+mn-ea"/>
              </a:rPr>
              <a:t>二恶英作为氯化酚生产的副产品被大规模引入生物圈,氯化酚在 20 世纪 30 年代末作为杀虫剂开始变得越来越重要(Hutzinger 等,1985)。二恶英也通过废物焚烧释放到环境中(McKay,2002 年;Tuppurrainen 等人,2003 年)。</a:t>
            </a:r>
            <a:endParaRPr lang="zh-CN" altLang="en-US" sz="1600" kern="1200" spc="150">
              <a:solidFill>
                <a:schemeClr val="tx1">
                  <a:lumMod val="85000"/>
                  <a:lumOff val="15000"/>
                </a:schemeClr>
              </a:solidFill>
              <a:uFillTx/>
              <a:latin typeface="+mn-ea"/>
              <a:ea typeface="微软雅黑" panose="020B0503020204020204" charset="-122"/>
              <a:cs typeface="+mn-ea"/>
            </a:endParaRPr>
          </a:p>
        </p:txBody>
      </p:sp>
      <p:sp>
        <p:nvSpPr>
          <p:cNvPr id="10" name="平行四边形 9"/>
          <p:cNvSpPr/>
          <p:nvPr>
            <p:custDataLst>
              <p:tags r:id="rId2"/>
            </p:custDataLst>
          </p:nvPr>
        </p:nvSpPr>
        <p:spPr>
          <a:xfrm>
            <a:off x="520064" y="3020979"/>
            <a:ext cx="8098157" cy="1345280"/>
          </a:xfrm>
          <a:prstGeom prst="parallelogram">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0" tIns="0" rIns="0" bIns="71755" numCol="1" spcCol="0" rtlCol="0" fromWordArt="0" anchor="ctr" anchorCtr="0" forceAA="0" compatLnSpc="1">
            <a:noAutofit/>
          </a:bodyPr>
          <a:p>
            <a:pPr lvl="0" algn="just">
              <a:lnSpc>
                <a:spcPct val="150000"/>
              </a:lnSpc>
              <a:spcBef>
                <a:spcPts val="0"/>
              </a:spcBef>
              <a:spcAft>
                <a:spcPts val="0"/>
              </a:spcAft>
              <a:buClrTx/>
              <a:buSzTx/>
              <a:buFontTx/>
            </a:pPr>
            <a:r>
              <a:rPr lang="zh-CN" altLang="zh-CN" sz="1600" dirty="0">
                <a:solidFill>
                  <a:srgbClr val="FFFFFF"/>
                </a:solidFill>
                <a:effectLst/>
                <a:latin typeface="微软雅黑" panose="020B0503020204020204" charset="-122"/>
                <a:ea typeface="微软雅黑" panose="020B0503020204020204" charset="-122"/>
                <a:cs typeface="微软雅黑" panose="020B0503020204020204" charset="-122"/>
                <a:sym typeface="+mn-ea"/>
              </a:rPr>
              <a:t>氯化二恶英的一个天然来源是森林火灾,估计加拿大森林火灾每年会产生 130 磅的 PCDD(Gribble,1994)。</a:t>
            </a:r>
            <a:endParaRPr lang="zh-CN" altLang="zh-CN" sz="1600" dirty="0">
              <a:solidFill>
                <a:srgbClr val="FFFFFF"/>
              </a:solidFill>
              <a:effectLst/>
              <a:latin typeface="微软雅黑" panose="020B0503020204020204" charset="-122"/>
              <a:ea typeface="微软雅黑" panose="020B0503020204020204" charset="-122"/>
              <a:cs typeface="微软雅黑" panose="020B0503020204020204" charset="-122"/>
              <a:sym typeface="+mn-ea"/>
            </a:endParaRPr>
          </a:p>
        </p:txBody>
      </p:sp>
      <p:grpSp>
        <p:nvGrpSpPr>
          <p:cNvPr id="5" name="组合 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197091" y="4534762"/>
            <a:ext cx="1849118" cy="566316"/>
            <a:chOff x="2988659" y="2478922"/>
            <a:chExt cx="6214680" cy="1903326"/>
          </a:xfrm>
          <a:solidFill>
            <a:schemeClr val="accent1"/>
          </a:solidFill>
        </p:grpSpPr>
        <p:grpSp>
          <p:nvGrpSpPr>
            <p:cNvPr id="8" name="íṥḷïďe"/>
            <p:cNvGrpSpPr/>
            <p:nvPr/>
          </p:nvGrpSpPr>
          <p:grpSpPr>
            <a:xfrm>
              <a:off x="2988659" y="2478922"/>
              <a:ext cx="1901066" cy="1903326"/>
              <a:chOff x="1735138" y="2095500"/>
              <a:chExt cx="2667000" cy="2670175"/>
            </a:xfrm>
            <a:grpFill/>
          </p:grpSpPr>
          <p:sp>
            <p:nvSpPr>
              <p:cNvPr id="6"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14"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1"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2"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3"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5"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6"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9"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30" name="iṧľïḑé"/>
            <p:cNvGrpSpPr/>
            <p:nvPr/>
          </p:nvGrpSpPr>
          <p:grpSpPr>
            <a:xfrm>
              <a:off x="5388759" y="2716555"/>
              <a:ext cx="3612029" cy="965242"/>
              <a:chOff x="5102226" y="2428875"/>
              <a:chExt cx="5067300" cy="1354138"/>
            </a:xfrm>
            <a:grpFill/>
          </p:grpSpPr>
          <p:sp>
            <p:nvSpPr>
              <p:cNvPr id="31"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3"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4"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197091" y="4534762"/>
            <a:ext cx="1849118" cy="566316"/>
            <a:chOff x="2988659" y="2478922"/>
            <a:chExt cx="6214680" cy="1903326"/>
          </a:xfrm>
          <a:solidFill>
            <a:schemeClr val="accent1"/>
          </a:solidFill>
        </p:grpSpPr>
        <p:grpSp>
          <p:nvGrpSpPr>
            <p:cNvPr id="8" name="íṥḷïďe"/>
            <p:cNvGrpSpPr/>
            <p:nvPr/>
          </p:nvGrpSpPr>
          <p:grpSpPr>
            <a:xfrm>
              <a:off x="2988659" y="2478922"/>
              <a:ext cx="1901066" cy="1903326"/>
              <a:chOff x="1735138" y="2095500"/>
              <a:chExt cx="2667000" cy="2670175"/>
            </a:xfrm>
            <a:grpFill/>
          </p:grpSpPr>
          <p:sp>
            <p:nvSpPr>
              <p:cNvPr id="9"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10"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6"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9"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30" name="iṧľïḑé"/>
            <p:cNvGrpSpPr/>
            <p:nvPr/>
          </p:nvGrpSpPr>
          <p:grpSpPr>
            <a:xfrm>
              <a:off x="5388759" y="2716555"/>
              <a:ext cx="3612029" cy="965242"/>
              <a:chOff x="5102226" y="2428875"/>
              <a:chExt cx="5067300" cy="1354138"/>
            </a:xfrm>
            <a:grpFill/>
          </p:grpSpPr>
          <p:sp>
            <p:nvSpPr>
              <p:cNvPr id="31"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3"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4"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
        <p:nvSpPr>
          <p:cNvPr id="410" name="文本框 409"/>
          <p:cNvSpPr txBox="1"/>
          <p:nvPr>
            <p:custDataLst>
              <p:tags r:id="rId1"/>
            </p:custDataLst>
          </p:nvPr>
        </p:nvSpPr>
        <p:spPr>
          <a:xfrm>
            <a:off x="222250" y="1489075"/>
            <a:ext cx="3980180" cy="2656840"/>
          </a:xfrm>
          <a:prstGeom prst="rect">
            <a:avLst/>
          </a:prstGeom>
          <a:ln>
            <a:noFill/>
            <a:prstDash val="sysDash"/>
          </a:ln>
        </p:spPr>
        <p:txBody>
          <a:bodyPr vert="horz" wrap="square" lIns="67627" tIns="35242" rIns="67627" bIns="35242"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l">
              <a:lnSpc>
                <a:spcPct val="150000"/>
              </a:lnSpc>
              <a:spcAft>
                <a:spcPts val="0"/>
              </a:spcAft>
              <a:buNone/>
            </a:pPr>
            <a:r>
              <a:rPr lang="zh-CN" altLang="en-US" sz="1600">
                <a:solidFill>
                  <a:schemeClr val="tx1">
                    <a:lumMod val="85000"/>
                    <a:lumOff val="15000"/>
                  </a:schemeClr>
                </a:solidFill>
                <a:latin typeface="+mn-ea"/>
                <a:cs typeface="+mn-ea"/>
                <a:sym typeface="+mn-ea"/>
              </a:rPr>
              <a:t>对垃圾填埋等废物焚烧处理附近的土地进行分析 (Hu et al., 2013a, Ren et al., 2015)，发现这些地区的二噁英浓度可以比其他地区高出数百倍，也显著高于加拿大土壤标准中的4pgTEQ/g（CCME，2002）</a:t>
            </a:r>
            <a:endParaRPr lang="zh-CN" altLang="en-US" sz="1600">
              <a:solidFill>
                <a:schemeClr val="tx1">
                  <a:lumMod val="85000"/>
                  <a:lumOff val="15000"/>
                </a:schemeClr>
              </a:solidFill>
              <a:latin typeface="+mn-ea"/>
              <a:cs typeface="+mn-ea"/>
              <a:sym typeface="+mn-ea"/>
            </a:endParaRPr>
          </a:p>
        </p:txBody>
      </p:sp>
      <p:sp>
        <p:nvSpPr>
          <p:cNvPr id="424" name="矩形 423"/>
          <p:cNvSpPr/>
          <p:nvPr>
            <p:custDataLst>
              <p:tags r:id="rId2"/>
            </p:custDataLst>
          </p:nvPr>
        </p:nvSpPr>
        <p:spPr>
          <a:xfrm>
            <a:off x="4358005" y="984250"/>
            <a:ext cx="4329430" cy="3337560"/>
          </a:xfrm>
          <a:prstGeom prst="rect">
            <a:avLst/>
          </a:prstGeom>
          <a:solidFill>
            <a:srgbClr val="FFFFFF"/>
          </a:solidFill>
          <a:ln>
            <a:noFill/>
            <a:prstDash val="solid"/>
          </a:ln>
          <a:effectLst>
            <a:outerShdw blurRad="177800" dist="88900" dir="12000000" algn="t" rotWithShape="0">
              <a:schemeClr val="accent1">
                <a:lumMod val="75000"/>
                <a:alpha val="8000"/>
              </a:scheme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sz="1350"/>
          </a:p>
        </p:txBody>
      </p:sp>
      <p:cxnSp>
        <p:nvCxnSpPr>
          <p:cNvPr id="429" name="直接连接符 428"/>
          <p:cNvCxnSpPr/>
          <p:nvPr>
            <p:custDataLst>
              <p:tags r:id="rId3"/>
            </p:custDataLst>
          </p:nvPr>
        </p:nvCxnSpPr>
        <p:spPr>
          <a:xfrm>
            <a:off x="636270" y="4087495"/>
            <a:ext cx="3151823" cy="0"/>
          </a:xfrm>
          <a:prstGeom prst="line">
            <a:avLst/>
          </a:prstGeom>
          <a:ln>
            <a:solidFill>
              <a:srgbClr val="FFFFFF">
                <a:lumMod val="75000"/>
              </a:srgbClr>
            </a:solidFill>
          </a:ln>
        </p:spPr>
        <p:style>
          <a:lnRef idx="1">
            <a:srgbClr val="376FFF"/>
          </a:lnRef>
          <a:fillRef idx="0">
            <a:srgbClr val="376FFF"/>
          </a:fillRef>
          <a:effectRef idx="0">
            <a:srgbClr val="376FFF"/>
          </a:effectRef>
          <a:fontRef idx="minor">
            <a:srgbClr val="000000"/>
          </a:fontRef>
        </p:style>
      </p:cxnSp>
      <p:cxnSp>
        <p:nvCxnSpPr>
          <p:cNvPr id="417" name="直接连接符 416"/>
          <p:cNvCxnSpPr/>
          <p:nvPr>
            <p:custDataLst>
              <p:tags r:id="rId4"/>
            </p:custDataLst>
          </p:nvPr>
        </p:nvCxnSpPr>
        <p:spPr>
          <a:xfrm>
            <a:off x="344964" y="1285716"/>
            <a:ext cx="442913" cy="0"/>
          </a:xfrm>
          <a:prstGeom prst="line">
            <a:avLst/>
          </a:prstGeom>
          <a:ln w="19050">
            <a:solidFill>
              <a:srgbClr val="FFFFFF"/>
            </a:solidFill>
          </a:ln>
        </p:spPr>
        <p:style>
          <a:lnRef idx="1">
            <a:srgbClr val="376FFF"/>
          </a:lnRef>
          <a:fillRef idx="0">
            <a:srgbClr val="376FFF"/>
          </a:fillRef>
          <a:effectRef idx="0">
            <a:srgbClr val="376FFF"/>
          </a:effectRef>
          <a:fontRef idx="minor">
            <a:srgbClr val="000000"/>
          </a:fontRef>
        </p:style>
      </p:cxnSp>
      <p:pic>
        <p:nvPicPr>
          <p:cNvPr id="25" name="图片 24" descr="E:/设计图片素材4/pexels-huy-phan-316220-2277385.jpgpexels-huy-phan-316220-2277385"/>
          <p:cNvPicPr>
            <a:picLocks noChangeAspect="1"/>
          </p:cNvPicPr>
          <p:nvPr>
            <p:custDataLst>
              <p:tags r:id="rId5"/>
            </p:custDataLst>
          </p:nvPr>
        </p:nvPicPr>
        <p:blipFill>
          <a:blip r:embed="rId6"/>
          <a:srcRect t="495" b="495"/>
          <a:stretch>
            <a:fillRect/>
          </a:stretch>
        </p:blipFill>
        <p:spPr>
          <a:xfrm>
            <a:off x="4673600" y="1285716"/>
            <a:ext cx="3697129" cy="2733199"/>
          </a:xfrm>
          <a:prstGeom prst="rect">
            <a:avLst/>
          </a:prstGeom>
          <a:solidFill>
            <a:schemeClr val="accent1"/>
          </a:solidFill>
        </p:spPr>
      </p:pic>
      <p:sp>
        <p:nvSpPr>
          <p:cNvPr id="28" name="矩形 27"/>
          <p:cNvSpPr/>
          <p:nvPr/>
        </p:nvSpPr>
        <p:spPr bwMode="auto">
          <a:xfrm>
            <a:off x="151093" y="59557"/>
            <a:ext cx="2502535"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BACKGROUND</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8620" y="1497330"/>
            <a:ext cx="3048000" cy="368300"/>
          </a:xfrm>
          <a:prstGeom prst="rect">
            <a:avLst/>
          </a:prstGeom>
          <a:noFill/>
        </p:spPr>
        <p:txBody>
          <a:bodyPr wrap="square" rtlCol="0">
            <a:spAutoFit/>
          </a:bodyPr>
          <a:p>
            <a:r>
              <a:rPr lang="zh-CN" altLang="en-US"/>
              <a:t>对垃圾场的空气动力学建模</a:t>
            </a:r>
            <a:endParaRPr lang="zh-CN" altLang="en-US"/>
          </a:p>
        </p:txBody>
      </p:sp>
      <p:pic>
        <p:nvPicPr>
          <p:cNvPr id="3" name="图片 2" descr="1-s2.0-S0956053X23001812-gr1"/>
          <p:cNvPicPr>
            <a:picLocks noChangeAspect="1"/>
          </p:cNvPicPr>
          <p:nvPr/>
        </p:nvPicPr>
        <p:blipFill>
          <a:blip r:embed="rId1"/>
          <a:stretch>
            <a:fillRect/>
          </a:stretch>
        </p:blipFill>
        <p:spPr>
          <a:xfrm>
            <a:off x="3920490" y="928370"/>
            <a:ext cx="4380230" cy="3989070"/>
          </a:xfrm>
          <a:prstGeom prst="rect">
            <a:avLst/>
          </a:prstGeom>
        </p:spPr>
      </p:pic>
      <p:sp>
        <p:nvSpPr>
          <p:cNvPr id="4" name="文本框 3"/>
          <p:cNvSpPr txBox="1"/>
          <p:nvPr/>
        </p:nvSpPr>
        <p:spPr>
          <a:xfrm>
            <a:off x="388620" y="2466340"/>
            <a:ext cx="3048000" cy="922020"/>
          </a:xfrm>
          <a:prstGeom prst="rect">
            <a:avLst/>
          </a:prstGeom>
          <a:noFill/>
        </p:spPr>
        <p:txBody>
          <a:bodyPr wrap="square" rtlCol="0">
            <a:spAutoFit/>
          </a:bodyPr>
          <a:p>
            <a:r>
              <a:rPr lang="zh-CN" altLang="en-US"/>
              <a:t>发现焚烧过程中的污染物大多排放到空气中并沉积在周边土壤</a:t>
            </a:r>
            <a:endParaRPr lang="zh-CN" altLang="en-US"/>
          </a:p>
        </p:txBody>
      </p:sp>
      <p:sp>
        <p:nvSpPr>
          <p:cNvPr id="6" name="文本框 5"/>
          <p:cNvSpPr txBox="1"/>
          <p:nvPr/>
        </p:nvSpPr>
        <p:spPr>
          <a:xfrm>
            <a:off x="388620" y="4610735"/>
            <a:ext cx="3299460" cy="306705"/>
          </a:xfrm>
          <a:prstGeom prst="rect">
            <a:avLst/>
          </a:prstGeom>
          <a:noFill/>
        </p:spPr>
        <p:txBody>
          <a:bodyPr wrap="square" rtlCol="0">
            <a:spAutoFit/>
          </a:bodyPr>
          <a:p>
            <a:r>
              <a:rPr lang="en-US" altLang="zh-CN" sz="1400"/>
              <a:t>[1]Waste Management.160:59-68(2023)</a:t>
            </a:r>
            <a:endParaRPr lang="en-US" altLang="zh-CN" sz="1400"/>
          </a:p>
        </p:txBody>
      </p:sp>
      <p:sp>
        <p:nvSpPr>
          <p:cNvPr id="28" name="矩形 27"/>
          <p:cNvSpPr/>
          <p:nvPr/>
        </p:nvSpPr>
        <p:spPr bwMode="auto">
          <a:xfrm>
            <a:off x="151093" y="59557"/>
            <a:ext cx="2502535"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BACKGROUND</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197091" y="4534762"/>
            <a:ext cx="1849118" cy="566316"/>
            <a:chOff x="2988659" y="2478922"/>
            <a:chExt cx="6214680" cy="1903326"/>
          </a:xfrm>
          <a:solidFill>
            <a:schemeClr val="accent1"/>
          </a:solidFill>
        </p:grpSpPr>
        <p:grpSp>
          <p:nvGrpSpPr>
            <p:cNvPr id="8" name="íṥḷïďe"/>
            <p:cNvGrpSpPr/>
            <p:nvPr/>
          </p:nvGrpSpPr>
          <p:grpSpPr>
            <a:xfrm>
              <a:off x="2988659" y="2478922"/>
              <a:ext cx="1901066" cy="1903326"/>
              <a:chOff x="1735138" y="2095500"/>
              <a:chExt cx="2667000" cy="2670175"/>
            </a:xfrm>
            <a:grpFill/>
          </p:grpSpPr>
          <p:sp>
            <p:nvSpPr>
              <p:cNvPr id="9"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10"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6"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9"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30" name="iṧľïḑé"/>
            <p:cNvGrpSpPr/>
            <p:nvPr/>
          </p:nvGrpSpPr>
          <p:grpSpPr>
            <a:xfrm>
              <a:off x="5388759" y="2716555"/>
              <a:ext cx="3612029" cy="965242"/>
              <a:chOff x="5102226" y="2428875"/>
              <a:chExt cx="5067300" cy="1354138"/>
            </a:xfrm>
            <a:grpFill/>
          </p:grpSpPr>
          <p:sp>
            <p:nvSpPr>
              <p:cNvPr id="31"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3"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4"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
        <p:nvSpPr>
          <p:cNvPr id="3" name="矩形 2"/>
          <p:cNvSpPr/>
          <p:nvPr/>
        </p:nvSpPr>
        <p:spPr bwMode="auto">
          <a:xfrm>
            <a:off x="151093" y="59557"/>
            <a:ext cx="2502535"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BACKGROUND</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sp>
        <p:nvSpPr>
          <p:cNvPr id="4" name="文本框 3"/>
          <p:cNvSpPr txBox="1"/>
          <p:nvPr/>
        </p:nvSpPr>
        <p:spPr>
          <a:xfrm>
            <a:off x="5375910" y="1321435"/>
            <a:ext cx="3315970" cy="2584450"/>
          </a:xfrm>
          <a:prstGeom prst="rect">
            <a:avLst/>
          </a:prstGeom>
          <a:noFill/>
        </p:spPr>
        <p:txBody>
          <a:bodyPr wrap="square" rtlCol="0">
            <a:spAutoFit/>
          </a:bodyPr>
          <a:p>
            <a:pPr algn="l">
              <a:lnSpc>
                <a:spcPct val="150000"/>
              </a:lnSpc>
              <a:spcBef>
                <a:spcPts val="0"/>
              </a:spcBef>
              <a:spcAft>
                <a:spcPts val="0"/>
              </a:spcAft>
              <a:buClrTx/>
              <a:buSzTx/>
              <a:buFont typeface="Arial" panose="020B0604020202020204" pitchFamily="34" charset="0"/>
            </a:pPr>
            <a:r>
              <a:rPr lang="zh-CN" altLang="en-US" sz="1600" spc="150">
                <a:solidFill>
                  <a:schemeClr val="tx1">
                    <a:lumMod val="85000"/>
                    <a:lumOff val="15000"/>
                  </a:schemeClr>
                </a:solidFill>
                <a:uFillTx/>
                <a:latin typeface="+mn-ea"/>
                <a:ea typeface="微软雅黑" panose="020B0503020204020204" charset="-122"/>
                <a:cs typeface="+mn-ea"/>
              </a:rPr>
              <a:t>在一项对中国主要城市污染物的横向比较研究中，成都的PCDD/Fs的浓度和I-TEQ值为14个城市中最高</a:t>
            </a:r>
            <a:r>
              <a:rPr lang="zh-CN" altLang="en-US" sz="1600" spc="150">
                <a:solidFill>
                  <a:schemeClr val="tx1">
                    <a:lumMod val="85000"/>
                    <a:lumOff val="15000"/>
                  </a:schemeClr>
                </a:solidFill>
                <a:uFillTx/>
                <a:latin typeface="+mn-ea"/>
                <a:ea typeface="微软雅黑" panose="020B0503020204020204" charset="-122"/>
                <a:cs typeface="+mn-ea"/>
                <a:sym typeface="+mn-ea"/>
              </a:rPr>
              <a:t>（分别为 120 和 103 pg m</a:t>
            </a:r>
            <a:r>
              <a:rPr lang="en-US" altLang="zh-CN" sz="1600" spc="150" baseline="30000">
                <a:solidFill>
                  <a:schemeClr val="tx1">
                    <a:lumMod val="85000"/>
                    <a:lumOff val="15000"/>
                  </a:schemeClr>
                </a:solidFill>
                <a:uFillTx/>
                <a:latin typeface="+mn-ea"/>
                <a:ea typeface="微软雅黑" panose="020B0503020204020204" charset="-122"/>
                <a:cs typeface="+mn-ea"/>
                <a:sym typeface="+mn-ea"/>
              </a:rPr>
              <a:t>-</a:t>
            </a:r>
            <a:r>
              <a:rPr lang="zh-CN" altLang="en-US" sz="1600" spc="150" baseline="30000">
                <a:solidFill>
                  <a:schemeClr val="tx1">
                    <a:lumMod val="85000"/>
                    <a:lumOff val="15000"/>
                  </a:schemeClr>
                </a:solidFill>
                <a:uFillTx/>
                <a:latin typeface="+mn-ea"/>
                <a:ea typeface="微软雅黑" panose="020B0503020204020204" charset="-122"/>
                <a:cs typeface="+mn-ea"/>
                <a:sym typeface="+mn-ea"/>
              </a:rPr>
              <a:t>3</a:t>
            </a:r>
            <a:r>
              <a:rPr lang="zh-CN" altLang="en-US" sz="1600" spc="150">
                <a:solidFill>
                  <a:schemeClr val="tx1">
                    <a:lumMod val="85000"/>
                    <a:lumOff val="15000"/>
                  </a:schemeClr>
                </a:solidFill>
                <a:uFillTx/>
                <a:latin typeface="+mn-ea"/>
                <a:ea typeface="微软雅黑" panose="020B0503020204020204" charset="-122"/>
                <a:cs typeface="+mn-ea"/>
                <a:sym typeface="+mn-ea"/>
              </a:rPr>
              <a:t>，</a:t>
            </a:r>
            <a:r>
              <a:rPr lang="zh-CN" altLang="en-US" sz="1600" spc="150">
                <a:solidFill>
                  <a:schemeClr val="tx1">
                    <a:lumMod val="85000"/>
                    <a:lumOff val="15000"/>
                  </a:schemeClr>
                </a:solidFill>
                <a:uFillTx/>
                <a:latin typeface="+mn-ea"/>
                <a:ea typeface="微软雅黑" panose="020B0503020204020204" charset="-122"/>
                <a:cs typeface="+mn-ea"/>
                <a:sym typeface="+mn-ea"/>
              </a:rPr>
              <a:t>1.93 和 1.81 pg I-TEQ m</a:t>
            </a:r>
            <a:r>
              <a:rPr lang="en-US" altLang="zh-CN" sz="1600" spc="150" baseline="30000">
                <a:solidFill>
                  <a:schemeClr val="tx1">
                    <a:lumMod val="85000"/>
                    <a:lumOff val="15000"/>
                  </a:schemeClr>
                </a:solidFill>
                <a:uFillTx/>
                <a:latin typeface="+mn-ea"/>
                <a:ea typeface="微软雅黑" panose="020B0503020204020204" charset="-122"/>
                <a:cs typeface="+mn-ea"/>
                <a:sym typeface="+mn-ea"/>
              </a:rPr>
              <a:t>-3</a:t>
            </a:r>
            <a:r>
              <a:rPr lang="zh-CN" altLang="en-US" sz="1600" spc="150">
                <a:solidFill>
                  <a:schemeClr val="tx1">
                    <a:lumMod val="85000"/>
                    <a:lumOff val="15000"/>
                  </a:schemeClr>
                </a:solidFill>
                <a:uFillTx/>
                <a:latin typeface="+mn-ea"/>
                <a:ea typeface="微软雅黑" panose="020B0503020204020204" charset="-122"/>
                <a:cs typeface="+mn-ea"/>
                <a:sym typeface="+mn-ea"/>
              </a:rPr>
              <a:t>）</a:t>
            </a:r>
            <a:endParaRPr lang="zh-CN" altLang="en-US" sz="1600" spc="150">
              <a:solidFill>
                <a:schemeClr val="tx1">
                  <a:lumMod val="85000"/>
                  <a:lumOff val="15000"/>
                </a:schemeClr>
              </a:solidFill>
              <a:uFillTx/>
              <a:latin typeface="+mn-ea"/>
              <a:ea typeface="微软雅黑" panose="020B0503020204020204" charset="-122"/>
              <a:cs typeface="+mn-ea"/>
            </a:endParaRPr>
          </a:p>
          <a:p>
            <a:endParaRPr lang="zh-CN" altLang="en-US"/>
          </a:p>
        </p:txBody>
      </p:sp>
      <p:pic>
        <p:nvPicPr>
          <p:cNvPr id="5" name="图片 4"/>
          <p:cNvPicPr/>
          <p:nvPr/>
        </p:nvPicPr>
        <p:blipFill>
          <a:blip r:embed="rId1"/>
          <a:stretch>
            <a:fillRect/>
          </a:stretch>
        </p:blipFill>
        <p:spPr>
          <a:xfrm>
            <a:off x="582702" y="1124204"/>
            <a:ext cx="4332427" cy="3410712"/>
          </a:xfrm>
          <a:prstGeom prst="rect">
            <a:avLst/>
          </a:prstGeom>
        </p:spPr>
      </p:pic>
      <p:sp>
        <p:nvSpPr>
          <p:cNvPr id="2" name="文本框 1"/>
          <p:cNvSpPr txBox="1"/>
          <p:nvPr/>
        </p:nvSpPr>
        <p:spPr>
          <a:xfrm>
            <a:off x="582930" y="4743450"/>
            <a:ext cx="5365750" cy="438785"/>
          </a:xfrm>
          <a:prstGeom prst="rect">
            <a:avLst/>
          </a:prstGeom>
          <a:noFill/>
        </p:spPr>
        <p:txBody>
          <a:bodyPr wrap="square" rtlCol="0">
            <a:noAutofit/>
          </a:bodyPr>
          <a:p>
            <a:r>
              <a:rPr lang="en-US" altLang="zh-CN" sz="1400"/>
              <a:t>[2]Atmospheric Environment,45,6567-6575(2011) </a:t>
            </a:r>
            <a:endParaRPr lang="en-US" altLang="zh-CN" sz="14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197091" y="4534762"/>
            <a:ext cx="1849118" cy="566316"/>
            <a:chOff x="2988659" y="2478922"/>
            <a:chExt cx="6214680" cy="1903326"/>
          </a:xfrm>
          <a:solidFill>
            <a:schemeClr val="accent1"/>
          </a:solidFill>
        </p:grpSpPr>
        <p:grpSp>
          <p:nvGrpSpPr>
            <p:cNvPr id="8" name="íṥḷïďe"/>
            <p:cNvGrpSpPr/>
            <p:nvPr/>
          </p:nvGrpSpPr>
          <p:grpSpPr>
            <a:xfrm>
              <a:off x="2988659" y="2478922"/>
              <a:ext cx="1901066" cy="1903326"/>
              <a:chOff x="1735138" y="2095500"/>
              <a:chExt cx="2667000" cy="2670175"/>
            </a:xfrm>
            <a:grpFill/>
          </p:grpSpPr>
          <p:sp>
            <p:nvSpPr>
              <p:cNvPr id="9"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10"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6"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9"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30" name="iṧľïḑé"/>
            <p:cNvGrpSpPr/>
            <p:nvPr/>
          </p:nvGrpSpPr>
          <p:grpSpPr>
            <a:xfrm>
              <a:off x="5388759" y="2716555"/>
              <a:ext cx="3612029" cy="965242"/>
              <a:chOff x="5102226" y="2428875"/>
              <a:chExt cx="5067300" cy="1354138"/>
            </a:xfrm>
            <a:grpFill/>
          </p:grpSpPr>
          <p:sp>
            <p:nvSpPr>
              <p:cNvPr id="31"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3"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4"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
        <p:nvSpPr>
          <p:cNvPr id="3" name="矩形 2"/>
          <p:cNvSpPr/>
          <p:nvPr/>
        </p:nvSpPr>
        <p:spPr bwMode="auto">
          <a:xfrm>
            <a:off x="151093" y="59557"/>
            <a:ext cx="2502535"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BACKGROUND</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pic>
        <p:nvPicPr>
          <p:cNvPr id="1076977169"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61620" y="1039495"/>
            <a:ext cx="4512310" cy="3915410"/>
          </a:xfrm>
          <a:prstGeom prst="rect">
            <a:avLst/>
          </a:prstGeom>
          <a:noFill/>
          <a:ln>
            <a:noFill/>
          </a:ln>
        </p:spPr>
      </p:pic>
      <p:sp>
        <p:nvSpPr>
          <p:cNvPr id="2" name="文本框 1"/>
          <p:cNvSpPr txBox="1"/>
          <p:nvPr/>
        </p:nvSpPr>
        <p:spPr>
          <a:xfrm>
            <a:off x="5149215" y="1522730"/>
            <a:ext cx="3048000" cy="1938020"/>
          </a:xfrm>
          <a:prstGeom prst="rect">
            <a:avLst/>
          </a:prstGeom>
          <a:noFill/>
        </p:spPr>
        <p:txBody>
          <a:bodyPr wrap="square" rtlCol="0">
            <a:spAutoFit/>
          </a:bodyPr>
          <a:p>
            <a:pPr algn="l">
              <a:lnSpc>
                <a:spcPct val="150000"/>
              </a:lnSpc>
              <a:spcBef>
                <a:spcPts val="0"/>
              </a:spcBef>
              <a:spcAft>
                <a:spcPts val="0"/>
              </a:spcAft>
              <a:buClrTx/>
              <a:buSzTx/>
              <a:buFont typeface="Arial" panose="020B0604020202020204" pitchFamily="34" charset="0"/>
            </a:pPr>
            <a:r>
              <a:rPr lang="zh-CN" altLang="en-US" sz="1600" spc="150">
                <a:solidFill>
                  <a:schemeClr val="tx1">
                    <a:lumMod val="85000"/>
                    <a:lumOff val="15000"/>
                  </a:schemeClr>
                </a:solidFill>
                <a:uFillTx/>
                <a:latin typeface="+mn-ea"/>
                <a:ea typeface="微软雅黑" panose="020B0503020204020204" charset="-122"/>
                <a:cs typeface="+mn-ea"/>
              </a:rPr>
              <a:t>而对于成都的各种PCDD/Fs同系物进行分析，发现其中2,3,4,7,8</a:t>
            </a:r>
            <a:r>
              <a:rPr lang="en-US" altLang="zh-CN" sz="1600" spc="150">
                <a:solidFill>
                  <a:schemeClr val="tx1">
                    <a:lumMod val="85000"/>
                    <a:lumOff val="15000"/>
                  </a:schemeClr>
                </a:solidFill>
                <a:uFillTx/>
                <a:latin typeface="+mn-ea"/>
                <a:ea typeface="微软雅黑" panose="020B0503020204020204" charset="-122"/>
                <a:cs typeface="+mn-ea"/>
              </a:rPr>
              <a:t>-</a:t>
            </a:r>
            <a:r>
              <a:rPr lang="zh-CN" altLang="en-US" sz="1600" spc="150">
                <a:solidFill>
                  <a:schemeClr val="tx1">
                    <a:lumMod val="85000"/>
                    <a:lumOff val="15000"/>
                  </a:schemeClr>
                </a:solidFill>
                <a:uFillTx/>
                <a:latin typeface="+mn-ea"/>
                <a:ea typeface="微软雅黑" panose="020B0503020204020204" charset="-122"/>
                <a:cs typeface="+mn-ea"/>
              </a:rPr>
              <a:t>PeCDF含量对 I-TEQ 值贡献最大，即毒性最大。</a:t>
            </a:r>
            <a:endParaRPr lang="zh-CN" altLang="en-US" sz="1600" spc="150">
              <a:solidFill>
                <a:schemeClr val="tx1">
                  <a:lumMod val="85000"/>
                  <a:lumOff val="15000"/>
                </a:schemeClr>
              </a:solidFill>
              <a:uFillTx/>
              <a:latin typeface="+mn-ea"/>
              <a:ea typeface="微软雅黑" panose="020B0503020204020204" charset="-122"/>
              <a:cs typeface="+mn-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8540818" y="270124"/>
            <a:ext cx="374582" cy="151054"/>
            <a:chOff x="5829440" y="603315"/>
            <a:chExt cx="490908" cy="197963"/>
          </a:xfrm>
        </p:grpSpPr>
        <p:sp>
          <p:nvSpPr>
            <p:cNvPr id="12" name="椭圆 11"/>
            <p:cNvSpPr/>
            <p:nvPr/>
          </p:nvSpPr>
          <p:spPr>
            <a:xfrm>
              <a:off x="5829440" y="603315"/>
              <a:ext cx="197963" cy="1979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22385" y="603315"/>
              <a:ext cx="197963" cy="197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197091" y="4534762"/>
            <a:ext cx="1849118" cy="566316"/>
            <a:chOff x="2988659" y="2478922"/>
            <a:chExt cx="6214680" cy="1903326"/>
          </a:xfrm>
          <a:solidFill>
            <a:schemeClr val="accent1"/>
          </a:solidFill>
        </p:grpSpPr>
        <p:grpSp>
          <p:nvGrpSpPr>
            <p:cNvPr id="8" name="íṥḷïďe"/>
            <p:cNvGrpSpPr/>
            <p:nvPr/>
          </p:nvGrpSpPr>
          <p:grpSpPr>
            <a:xfrm>
              <a:off x="2988659" y="2478922"/>
              <a:ext cx="1901066" cy="1903326"/>
              <a:chOff x="1735138" y="2095500"/>
              <a:chExt cx="2667000" cy="2670175"/>
            </a:xfrm>
            <a:grpFill/>
          </p:grpSpPr>
          <p:sp>
            <p:nvSpPr>
              <p:cNvPr id="9" name="îśḷídè"/>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10" name="íšḷîḋe"/>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4" name="îŝľïḋe"/>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5" name="iṩļïḍé"/>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6" name="işľid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7" name="ïṡľí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8" name="îsḷiḑe"/>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19" name="íSļíḋê"/>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0" name="îś1íḑé"/>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1" name="íŝḻide"/>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dirty="0"/>
              </a:p>
            </p:txBody>
          </p:sp>
          <p:sp>
            <p:nvSpPr>
              <p:cNvPr id="22" name="ï$ḷïḑê"/>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3" name="îśḻîde"/>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4" name="íşḻíḑ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26" name="iṧḷíḍê"/>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sp>
          <p:nvSpPr>
            <p:cNvPr id="29" name="ïṥḷïďe"/>
            <p:cNvSpPr/>
            <p:nvPr/>
          </p:nvSpPr>
          <p:spPr bwMode="auto">
            <a:xfrm>
              <a:off x="5203178" y="3897934"/>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p>
              <a:pPr algn="ctr"/>
              <a:endParaRPr sz="1350"/>
            </a:p>
          </p:txBody>
        </p:sp>
        <p:grpSp>
          <p:nvGrpSpPr>
            <p:cNvPr id="30" name="iṧľïḑé"/>
            <p:cNvGrpSpPr/>
            <p:nvPr/>
          </p:nvGrpSpPr>
          <p:grpSpPr>
            <a:xfrm>
              <a:off x="5388759" y="2716555"/>
              <a:ext cx="3612029" cy="965242"/>
              <a:chOff x="5102226" y="2428875"/>
              <a:chExt cx="5067300" cy="1354138"/>
            </a:xfrm>
            <a:grpFill/>
          </p:grpSpPr>
          <p:sp>
            <p:nvSpPr>
              <p:cNvPr id="31" name="iṥ1îd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2" name="íṥľîḓê"/>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3" name="is1ïdé"/>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sp>
            <p:nvSpPr>
              <p:cNvPr id="34" name="îS1îdè"/>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350"/>
              </a:p>
            </p:txBody>
          </p:sp>
        </p:grpSp>
      </p:grpSp>
      <p:sp>
        <p:nvSpPr>
          <p:cNvPr id="3" name="矩形 2"/>
          <p:cNvSpPr/>
          <p:nvPr/>
        </p:nvSpPr>
        <p:spPr bwMode="auto">
          <a:xfrm>
            <a:off x="151093" y="59557"/>
            <a:ext cx="2502535" cy="460375"/>
          </a:xfrm>
          <a:prstGeom prst="rect">
            <a:avLst/>
          </a:prstGeom>
          <a:ln>
            <a:noFill/>
          </a:ln>
        </p:spPr>
        <p:txBody>
          <a:bodyPr wrap="none">
            <a:spAutoFit/>
          </a:bodyPr>
          <a:p>
            <a:pPr marL="0" marR="0" lvl="0" indent="0"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rPr>
              <a:t>BACKGROUND</a:t>
            </a:r>
            <a:endParaRPr kumimoji="0" lang="en-US" altLang="zh-CN" sz="2400" b="1" i="0" u="none" strike="noStrike" kern="100" cap="none" spc="0" normalizeH="0" baseline="0" noProof="0">
              <a:ln>
                <a:noFill/>
              </a:ln>
              <a:solidFill>
                <a:schemeClr val="bg1"/>
              </a:solidFill>
              <a:effectLst/>
              <a:uLnTx/>
              <a:uFillTx/>
              <a:latin typeface="思源宋体 CN Heavy" panose="02020900000000000000" charset="-122"/>
              <a:ea typeface="思源宋体 CN Heavy" panose="02020900000000000000" charset="-122"/>
              <a:cs typeface="思源黑体 CN Normal" panose="020B0400000000000000" charset="-122"/>
            </a:endParaRPr>
          </a:p>
        </p:txBody>
      </p:sp>
      <p:pic>
        <p:nvPicPr>
          <p:cNvPr id="4" name="图片 3" descr="23478(1)"/>
          <p:cNvPicPr>
            <a:picLocks noChangeAspect="1"/>
          </p:cNvPicPr>
          <p:nvPr/>
        </p:nvPicPr>
        <p:blipFill>
          <a:blip r:embed="rId1"/>
          <a:stretch>
            <a:fillRect/>
          </a:stretch>
        </p:blipFill>
        <p:spPr>
          <a:xfrm>
            <a:off x="154940" y="614045"/>
            <a:ext cx="3422015" cy="2106930"/>
          </a:xfrm>
          <a:prstGeom prst="rect">
            <a:avLst/>
          </a:prstGeom>
        </p:spPr>
      </p:pic>
      <p:sp>
        <p:nvSpPr>
          <p:cNvPr id="5" name="文本框 4"/>
          <p:cNvSpPr txBox="1"/>
          <p:nvPr/>
        </p:nvSpPr>
        <p:spPr>
          <a:xfrm>
            <a:off x="-412750" y="2720975"/>
            <a:ext cx="4671695" cy="645160"/>
          </a:xfrm>
          <a:prstGeom prst="rect">
            <a:avLst/>
          </a:prstGeom>
          <a:noFill/>
        </p:spPr>
        <p:txBody>
          <a:bodyPr wrap="square" rtlCol="0">
            <a:spAutoFit/>
          </a:bodyPr>
          <a:p>
            <a:pPr algn="ctr"/>
            <a:r>
              <a:rPr lang="en-US" altLang="zh-CN"/>
              <a:t>2,3,4,7,8-Pentachlorodibenzofuran </a:t>
            </a:r>
            <a:endParaRPr lang="en-US" altLang="zh-CN"/>
          </a:p>
          <a:p>
            <a:pPr algn="ctr"/>
            <a:r>
              <a:rPr lang="en-US" altLang="zh-CN"/>
              <a:t>PeCDF</a:t>
            </a:r>
            <a:endParaRPr lang="en-US" altLang="zh-CN"/>
          </a:p>
        </p:txBody>
      </p:sp>
      <p:sp>
        <p:nvSpPr>
          <p:cNvPr id="25" name="任意多边形: 形状 44"/>
          <p:cNvSpPr/>
          <p:nvPr>
            <p:custDataLst>
              <p:tags r:id="rId2"/>
            </p:custDataLst>
          </p:nvPr>
        </p:nvSpPr>
        <p:spPr>
          <a:xfrm>
            <a:off x="3587909" y="1610360"/>
            <a:ext cx="5144929" cy="130493"/>
          </a:xfrm>
          <a:custGeom>
            <a:avLst/>
            <a:gdLst>
              <a:gd name="connsiteX0" fmla="*/ 0 w 10803"/>
              <a:gd name="connsiteY0" fmla="*/ 0 h 274"/>
              <a:gd name="connsiteX1" fmla="*/ 346 w 10803"/>
              <a:gd name="connsiteY1" fmla="*/ 1 h 274"/>
              <a:gd name="connsiteX2" fmla="*/ 668 w 10803"/>
              <a:gd name="connsiteY2" fmla="*/ 272 h 274"/>
              <a:gd name="connsiteX3" fmla="*/ 10803 w 10803"/>
              <a:gd name="connsiteY3" fmla="*/ 274 h 274"/>
            </a:gdLst>
            <a:ahLst/>
            <a:cxnLst>
              <a:cxn ang="0">
                <a:pos x="connsiteX0" y="connsiteY0"/>
              </a:cxn>
              <a:cxn ang="0">
                <a:pos x="connsiteX1" y="connsiteY1"/>
              </a:cxn>
              <a:cxn ang="0">
                <a:pos x="connsiteX2" y="connsiteY2"/>
              </a:cxn>
              <a:cxn ang="0">
                <a:pos x="connsiteX3" y="connsiteY3"/>
              </a:cxn>
            </a:cxnLst>
            <a:rect l="l" t="t" r="r" b="b"/>
            <a:pathLst>
              <a:path w="10803" h="274">
                <a:moveTo>
                  <a:pt x="0" y="0"/>
                </a:moveTo>
                <a:lnTo>
                  <a:pt x="346" y="1"/>
                </a:lnTo>
                <a:lnTo>
                  <a:pt x="668" y="272"/>
                </a:lnTo>
                <a:lnTo>
                  <a:pt x="10803" y="274"/>
                </a:lnTo>
              </a:path>
            </a:pathLst>
          </a:custGeom>
          <a:noFill/>
          <a:ln w="6350">
            <a:gradFill>
              <a:gsLst>
                <a:gs pos="0">
                  <a:schemeClr val="accent1">
                    <a:alpha val="27000"/>
                  </a:schemeClr>
                </a:gs>
                <a:gs pos="100000">
                  <a:schemeClr val="accent1">
                    <a:alpha val="100000"/>
                  </a:schemeClr>
                </a:gs>
              </a:gsLst>
              <a:lin ang="10800000" scaled="1"/>
            </a:gradFill>
            <a:headEnd type="diamond" w="med" len="med"/>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思源黑体 CN Normal" panose="020B0400000000000000" charset="-122"/>
              <a:cs typeface="思源黑体 CN Normal" panose="020B0400000000000000" charset="-122"/>
            </a:endParaRPr>
          </a:p>
        </p:txBody>
      </p:sp>
      <p:sp>
        <p:nvSpPr>
          <p:cNvPr id="27" name="矩形 26"/>
          <p:cNvSpPr/>
          <p:nvPr>
            <p:custDataLst>
              <p:tags r:id="rId3"/>
            </p:custDataLst>
          </p:nvPr>
        </p:nvSpPr>
        <p:spPr>
          <a:xfrm>
            <a:off x="3897948" y="1754824"/>
            <a:ext cx="4834890" cy="2995454"/>
          </a:xfrm>
          <a:prstGeom prst="rect">
            <a:avLst/>
          </a:prstGeom>
          <a:noFill/>
        </p:spPr>
        <p:txBody>
          <a:bodyPr wrap="square" lIns="0" tIns="0" rIns="0" bIns="0" rtlCol="0" anchor="t" anchorCtr="0">
            <a:normAutofit lnSpcReduction="10000"/>
          </a:bodyPr>
          <a:lstStyle/>
          <a:p>
            <a:pPr marL="0" lvl="0" algn="just">
              <a:lnSpc>
                <a:spcPct val="150000"/>
              </a:lnSpc>
              <a:spcBef>
                <a:spcPct val="0"/>
              </a:spcBef>
              <a:spcAft>
                <a:spcPct val="0"/>
              </a:spcAft>
            </a:pPr>
            <a:r>
              <a:rPr lang="zh-CN" altLang="en-US" sz="1200">
                <a:solidFill>
                  <a:schemeClr val="tx1">
                    <a:lumMod val="85000"/>
                    <a:lumOff val="15000"/>
                  </a:schemeClr>
                </a:solidFill>
                <a:latin typeface="+mn-ea"/>
                <a:cs typeface="+mn-ea"/>
                <a:sym typeface="+mn-ea"/>
              </a:rPr>
              <a:t>Due to high lipophilicity and low solubility in aqueousmedia, PCDFs accumulate in the fat tissues of animals.The highest concentrations of PCDFs are found in fish,meat, eggs, and dairy products (Schecter et al., 1994b;USEPA, 2000b). This results in widespread exposure of</a:t>
            </a:r>
            <a:r>
              <a:rPr lang="en-US" altLang="zh-CN" sz="1200">
                <a:solidFill>
                  <a:schemeClr val="tx1">
                    <a:lumMod val="85000"/>
                    <a:lumOff val="15000"/>
                  </a:schemeClr>
                </a:solidFill>
                <a:latin typeface="+mn-ea"/>
                <a:cs typeface="+mn-ea"/>
                <a:sym typeface="+mn-ea"/>
              </a:rPr>
              <a:t> </a:t>
            </a:r>
            <a:r>
              <a:rPr lang="zh-CN" altLang="en-US" sz="1200">
                <a:solidFill>
                  <a:schemeClr val="tx1">
                    <a:lumMod val="85000"/>
                    <a:lumOff val="15000"/>
                  </a:schemeClr>
                </a:solidFill>
                <a:latin typeface="+mn-ea"/>
                <a:cs typeface="+mn-ea"/>
                <a:sym typeface="+mn-ea"/>
              </a:rPr>
              <a:t>the general population to PCDFs and related dioxin-likecompounds (DLCs) (Schecter et al., 1994a). It is estimated that 90% of human exposure to PCDFs andrelated dioxins occurs through ingestion of food contaminated with these compounds. A small fraction of</a:t>
            </a:r>
            <a:r>
              <a:rPr lang="en-US" altLang="zh-CN" sz="1200">
                <a:solidFill>
                  <a:schemeClr val="tx1">
                    <a:lumMod val="85000"/>
                    <a:lumOff val="15000"/>
                  </a:schemeClr>
                </a:solidFill>
                <a:latin typeface="+mn-ea"/>
                <a:cs typeface="+mn-ea"/>
                <a:sym typeface="+mn-ea"/>
              </a:rPr>
              <a:t> </a:t>
            </a:r>
            <a:r>
              <a:rPr lang="zh-CN" altLang="en-US" sz="1200">
                <a:solidFill>
                  <a:schemeClr val="tx1">
                    <a:lumMod val="85000"/>
                    <a:lumOff val="15000"/>
                  </a:schemeClr>
                </a:solidFill>
                <a:latin typeface="+mn-ea"/>
                <a:cs typeface="+mn-ea"/>
                <a:sym typeface="+mn-ea"/>
              </a:rPr>
              <a:t>exposure occurs via inhalation and dermal absorption.</a:t>
            </a:r>
            <a:endParaRPr lang="zh-CN" altLang="en-US" sz="1200">
              <a:solidFill>
                <a:schemeClr val="tx1">
                  <a:lumMod val="85000"/>
                  <a:lumOff val="15000"/>
                </a:schemeClr>
              </a:solidFill>
              <a:latin typeface="+mn-ea"/>
              <a:cs typeface="+mn-ea"/>
              <a:sym typeface="+mn-ea"/>
            </a:endParaRPr>
          </a:p>
          <a:p>
            <a:pPr marL="0" lvl="0" algn="just">
              <a:lnSpc>
                <a:spcPct val="150000"/>
              </a:lnSpc>
              <a:spcBef>
                <a:spcPct val="0"/>
              </a:spcBef>
              <a:spcAft>
                <a:spcPct val="0"/>
              </a:spcAft>
            </a:pPr>
            <a:r>
              <a:rPr lang="zh-CN" altLang="en-US" sz="1200">
                <a:solidFill>
                  <a:schemeClr val="tx1">
                    <a:lumMod val="85000"/>
                    <a:lumOff val="15000"/>
                  </a:schemeClr>
                </a:solidFill>
                <a:latin typeface="+mn-ea"/>
                <a:cs typeface="+mn-ea"/>
                <a:sym typeface="+mn-ea"/>
              </a:rPr>
              <a:t>2,3,4,7,8-PentachlorodibenzofuranPeCDF</a:t>
            </a:r>
            <a:endParaRPr lang="zh-CN" altLang="en-US" sz="1200">
              <a:solidFill>
                <a:schemeClr val="tx1">
                  <a:lumMod val="85000"/>
                  <a:lumOff val="15000"/>
                </a:schemeClr>
              </a:solidFill>
              <a:latin typeface="+mn-ea"/>
              <a:cs typeface="+mn-ea"/>
              <a:sym typeface="+mn-ea"/>
            </a:endParaRPr>
          </a:p>
        </p:txBody>
      </p:sp>
      <p:sp>
        <p:nvSpPr>
          <p:cNvPr id="28" name="矩形 27"/>
          <p:cNvSpPr/>
          <p:nvPr>
            <p:custDataLst>
              <p:tags r:id="rId4"/>
            </p:custDataLst>
          </p:nvPr>
        </p:nvSpPr>
        <p:spPr>
          <a:xfrm>
            <a:off x="3898424" y="1286193"/>
            <a:ext cx="4834890" cy="373856"/>
          </a:xfrm>
          <a:prstGeom prst="rect">
            <a:avLst/>
          </a:prstGeom>
          <a:noFill/>
        </p:spPr>
        <p:txBody>
          <a:bodyPr wrap="square" lIns="0" tIns="0" rIns="0" bIns="0" rtlCol="0" anchor="b">
            <a:normAutofit/>
          </a:bodyPr>
          <a:lstStyle/>
          <a:p>
            <a:pPr>
              <a:spcBef>
                <a:spcPct val="0"/>
              </a:spcBef>
              <a:spcAft>
                <a:spcPct val="0"/>
              </a:spcAft>
            </a:pPr>
            <a:r>
              <a:rPr lang="en-US" altLang="zh-CN" b="1">
                <a:solidFill>
                  <a:schemeClr val="accent1"/>
                </a:solidFill>
                <a:latin typeface="+mn-ea"/>
                <a:cs typeface="+mn-ea"/>
                <a:sym typeface="+mn-ea"/>
              </a:rPr>
              <a:t>POTENTIAL DETRIMENT</a:t>
            </a:r>
            <a:endParaRPr lang="en-US" altLang="zh-CN" b="1">
              <a:solidFill>
                <a:schemeClr val="accent1"/>
              </a:solidFill>
              <a:latin typeface="+mn-ea"/>
              <a:cs typeface="+mn-ea"/>
              <a:sym typeface="+mn-ea"/>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4407_1*l_h_i*1_3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 name="KSO_WM_UNIT_TEXT_FILL_FORE_SCHEMECOLOR_INDEX" val="1"/>
  <p:tag name="KSO_WM_UNIT_TEXT_FILL_TYPE" val="1"/>
  <p:tag name="KSO_WM_UNIT_USESOURCEFORMAT_APPLY" val="1"/>
</p:tagLst>
</file>

<file path=ppt/tags/tag10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4407_1*l_h_f*1_2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4407_1*l_h_i*1_2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 name="KSO_WM_UNIT_TEXT_FILL_FORE_SCHEMECOLOR_INDEX" val="1"/>
  <p:tag name="KSO_WM_UNIT_TEXT_FILL_TYPE" val="1"/>
  <p:tag name="KSO_WM_UNIT_USESOURCEFORMAT_APPLY"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diagram20234407_1*l_h_i*1_4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 name="KSO_WM_UNIT_TEXT_FILL_FORE_SCHEMECOLOR_INDEX" val="1"/>
  <p:tag name="KSO_WM_UNIT_TEXT_FILL_TYPE" val="1"/>
  <p:tag name="KSO_WM_UNIT_USESOURCEFORMAT_APPLY" val="1"/>
</p:tagLst>
</file>

<file path=ppt/tags/tag10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4407_1*l_h_i*1_4_2"/>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0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4407_1*l_h_i*1_3_2"/>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4000000059604645,&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0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4407_1*l_h_i*1_2_2"/>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6000000238418579,&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0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407_1*l_h_i*1_1_2"/>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800000011920929,&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0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4407_1*l_h_i*1_1_3"/>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0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4407_1*l_h_i*1_4_3"/>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34407_1*l_i*1_1"/>
  <p:tag name="KSO_WM_TEMPLATE_CATEGORY" val="diagram"/>
  <p:tag name="KSO_WM_TEMPLATE_INDEX" val="20234407"/>
  <p:tag name="KSO_WM_UNIT_LAYERLEVEL" val="1_1"/>
  <p:tag name="KSO_WM_TAG_VERSION" val="3.0"/>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quot;colorType&quot;:2,&quot;rgb&quot;:&quot;#bfbfb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13"/>
  <p:tag name="KSO_WM_UNIT_FILL_FORE_SCHEMECOLOR_INDEX_BRIGHTNESS" val="0.75"/>
  <p:tag name="KSO_WM_UNIT_USESOURCEFORMAT_APPLY" val="1"/>
</p:tagLst>
</file>

<file path=ppt/tags/tag111.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diagram20234407_1*l_h_i*1_4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 name="KSO_WM_UNIT_TEXT_FILL_FORE_SCHEMECOLOR_INDEX" val="1"/>
  <p:tag name="KSO_WM_UNIT_TEXT_FILL_TYPE" val="1"/>
  <p:tag name="KSO_WM_UNIT_USESOURCEFORMAT_APPLY" val="1"/>
</p:tagLst>
</file>

<file path=ppt/tags/tag11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4407_1*l_h_f*1_4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114.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15.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16.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17.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18.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19.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21.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22.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23.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24.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25.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26.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27.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28.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29.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31.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32.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33.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34.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35.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36.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3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4407_1*l_h_f*1_4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13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4407_1*l_h_f*1_3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4407_1*l_h_i*1_3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 name="KSO_WM_UNIT_TEXT_FILL_FORE_SCHEMECOLOR_INDEX" val="1"/>
  <p:tag name="KSO_WM_UNIT_TEXT_FILL_TYPE" val="1"/>
  <p:tag name="KSO_WM_UNIT_USESOURCEFORMAT_APPLY" val="1"/>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4407_1*l_h_f*1_2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4407_1*l_h_i*1_2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 name="KSO_WM_UNIT_TEXT_FILL_FORE_SCHEMECOLOR_INDEX" val="1"/>
  <p:tag name="KSO_WM_UNIT_TEXT_FILL_TYPE" val="1"/>
  <p:tag name="KSO_WM_UNIT_USESOURCEFORMAT_APPLY"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diagram20234407_1*l_h_i*1_4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 name="KSO_WM_UNIT_TEXT_FILL_FORE_SCHEMECOLOR_INDEX" val="1"/>
  <p:tag name="KSO_WM_UNIT_TEXT_FILL_TYPE" val="1"/>
  <p:tag name="KSO_WM_UNIT_USESOURCEFORMAT_APPLY" val="1"/>
</p:tagLst>
</file>

<file path=ppt/tags/tag14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4407_1*l_h_i*1_4_2"/>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4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4407_1*l_h_i*1_3_2"/>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4000000059604645,&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4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4407_1*l_h_i*1_2_2"/>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6000000238418579,&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4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407_1*l_h_i*1_1_2"/>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800000011920929,&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4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4407_1*l_h_i*1_1_3"/>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4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4407_1*l_h_i*1_4_3"/>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34407_1*l_i*1_1"/>
  <p:tag name="KSO_WM_TEMPLATE_CATEGORY" val="diagram"/>
  <p:tag name="KSO_WM_TEMPLATE_INDEX" val="20234407"/>
  <p:tag name="KSO_WM_UNIT_LAYERLEVEL" val="1_1"/>
  <p:tag name="KSO_WM_TAG_VERSION" val="3.0"/>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quot;colorType&quot;:2,&quot;rgb&quot;:&quot;#bfbfb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13"/>
  <p:tag name="KSO_WM_UNIT_FILL_FORE_SCHEMECOLOR_INDEX_BRIGHTNESS" val="0.75"/>
  <p:tag name="KSO_WM_UNIT_USESOURCEFORMAT_APPLY" val="1"/>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diagram20234407_1*l_h_i*1_4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 name="KSO_WM_UNIT_TEXT_FILL_FORE_SCHEMECOLOR_INDEX" val="1"/>
  <p:tag name="KSO_WM_UNIT_TEXT_FILL_TYPE" val="1"/>
  <p:tag name="KSO_WM_UNIT_USESOURCEFORMAT_APPLY" val="1"/>
</p:tagLst>
</file>

<file path=ppt/tags/tag15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4407_1*l_h_f*1_4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153.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54.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55.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56.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57.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58.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59.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61.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62.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63.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64.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65.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66.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67.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68.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69.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71.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72.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73.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74.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75.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7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4407_1*l_h_f*1_4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17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4407_1*l_h_f*1_3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4407_1*l_h_i*1_3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 name="KSO_WM_UNIT_TEXT_FILL_FORE_SCHEMECOLOR_INDEX" val="1"/>
  <p:tag name="KSO_WM_UNIT_TEXT_FILL_TYPE" val="1"/>
  <p:tag name="KSO_WM_UNIT_USESOURCEFORMAT_APPLY" val="1"/>
</p:tagLst>
</file>

<file path=ppt/tags/tag17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4407_1*l_h_f*1_2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4407_1*l_h_i*1_2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 name="KSO_WM_UNIT_TEXT_FILL_FORE_SCHEMECOLOR_INDEX" val="1"/>
  <p:tag name="KSO_WM_UNIT_TEXT_FILL_TYPE" val="1"/>
  <p:tag name="KSO_WM_UNIT_USESOURCEFORMAT_APPLY" val="1"/>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diagram20234407_1*l_h_i*1_4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 name="KSO_WM_UNIT_TEXT_FILL_FORE_SCHEMECOLOR_INDEX" val="1"/>
  <p:tag name="KSO_WM_UNIT_TEXT_FILL_TYPE" val="1"/>
  <p:tag name="KSO_WM_UNIT_USESOURCEFORMAT_APPLY" val="1"/>
</p:tagLst>
</file>

<file path=ppt/tags/tag18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4407_1*l_h_i*1_4_2"/>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8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4407_1*l_h_i*1_3_2"/>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4000000059604645,&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8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4407_1*l_h_i*1_2_2"/>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6000000238418579,&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8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407_1*l_h_i*1_1_2"/>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800000011920929,&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8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4407_1*l_h_i*1_1_3"/>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8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4407_1*l_h_i*1_4_3"/>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34407_1*l_i*1_1"/>
  <p:tag name="KSO_WM_TEMPLATE_CATEGORY" val="diagram"/>
  <p:tag name="KSO_WM_TEMPLATE_INDEX" val="20234407"/>
  <p:tag name="KSO_WM_UNIT_LAYERLEVEL" val="1_1"/>
  <p:tag name="KSO_WM_TAG_VERSION" val="3.0"/>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quot;colorType&quot;:2,&quot;rgb&quot;:&quot;#bfbfb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13"/>
  <p:tag name="KSO_WM_UNIT_FILL_FORE_SCHEMECOLOR_INDEX_BRIGHTNESS" val="0.75"/>
  <p:tag name="KSO_WM_UNIT_USESOURCEFORMAT_APPLY" val="1"/>
</p:tagLst>
</file>

<file path=ppt/tags/tag189.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diagram20234407_1*l_h_i*1_4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 name="KSO_WM_UNIT_TEXT_FILL_FORE_SCHEMECOLOR_INDEX" val="1"/>
  <p:tag name="KSO_WM_UNIT_TEXT_FILL_TYPE" val="1"/>
  <p:tag name="KSO_WM_UNIT_USESOURCEFORMAT_APPLY" val="1"/>
</p:tagLst>
</file>

<file path=ppt/tags/tag19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4407_1*l_h_f*1_4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192.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93.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94.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95.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96.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97.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98.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199.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01.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02.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03.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04.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05.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06.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07.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08.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09.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11.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12.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13.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14.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15.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16.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17.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18.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19.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21.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22.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2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4407_1*l_h_f*1_4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22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4407_1*l_h_f*1_3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4407_1*l_h_i*1_3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 name="KSO_WM_UNIT_TEXT_FILL_FORE_SCHEMECOLOR_INDEX" val="1"/>
  <p:tag name="KSO_WM_UNIT_TEXT_FILL_TYPE" val="1"/>
  <p:tag name="KSO_WM_UNIT_USESOURCEFORMAT_APPLY" val="1"/>
</p:tagLst>
</file>

<file path=ppt/tags/tag22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4407_1*l_h_f*1_2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4407_1*l_h_i*1_2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 name="KSO_WM_UNIT_TEXT_FILL_FORE_SCHEMECOLOR_INDEX" val="1"/>
  <p:tag name="KSO_WM_UNIT_TEXT_FILL_TYPE" val="1"/>
  <p:tag name="KSO_WM_UNIT_USESOURCEFORMAT_APPLY" val="1"/>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diagram20234407_1*l_h_i*1_4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 name="KSO_WM_UNIT_TEXT_FILL_FORE_SCHEMECOLOR_INDEX" val="1"/>
  <p:tag name="KSO_WM_UNIT_TEXT_FILL_TYPE" val="1"/>
  <p:tag name="KSO_WM_UNIT_USESOURCEFORMAT_APPLY" val="1"/>
</p:tagLst>
</file>

<file path=ppt/tags/tag22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4407_1*l_h_i*1_4_2"/>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4407_1*l_h_i*1_3_2"/>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4000000059604645,&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23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4407_1*l_h_i*1_2_2"/>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6000000238418579,&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23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407_1*l_h_i*1_1_2"/>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800000011920929,&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23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4407_1*l_h_i*1_1_3"/>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23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4407_1*l_h_i*1_4_3"/>
  <p:tag name="KSO_WM_TEMPLATE_CATEGORY" val="diagram"/>
  <p:tag name="KSO_WM_TEMPLATE_INDEX" val="20234407"/>
  <p:tag name="KSO_WM_UNIT_LAYERLEVEL" val="1_1_1"/>
  <p:tag name="KSO_WM_TAG_VERSION" val="3.0"/>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34407_1*l_i*1_1"/>
  <p:tag name="KSO_WM_TEMPLATE_CATEGORY" val="diagram"/>
  <p:tag name="KSO_WM_TEMPLATE_INDEX" val="20234407"/>
  <p:tag name="KSO_WM_UNIT_LAYERLEVEL" val="1_1"/>
  <p:tag name="KSO_WM_TAG_VERSION" val="3.0"/>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solid&quot;:{&quot;brightness&quot;:0,&quot;colorType&quot;:2,&quot;rgb&quot;:&quot;#bfbfb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13"/>
  <p:tag name="KSO_WM_UNIT_FILL_FORE_SCHEMECOLOR_INDEX_BRIGHTNESS" val="0.75"/>
  <p:tag name="KSO_WM_UNIT_USESOURCEFORMAT_APPLY" val="1"/>
</p:tagLst>
</file>

<file path=ppt/tags/tag236.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diagram20234407_1*l_h_i*1_4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 name="KSO_WM_UNIT_TEXT_FILL_FORE_SCHEMECOLOR_INDEX" val="1"/>
  <p:tag name="KSO_WM_UNIT_TEXT_FILL_TYPE" val="1"/>
  <p:tag name="KSO_WM_UNIT_USESOURCEFORMAT_APPLY" val="1"/>
</p:tagLst>
</file>

<file path=ppt/tags/tag23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4407_1*l_h_f*1_4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5212_1*i*1"/>
  <p:tag name="KSO_WM_TEMPLATE_CATEGORY" val="custom"/>
  <p:tag name="KSO_WM_TEMPLATE_INDEX" val="20235212"/>
  <p:tag name="KSO_WM_UNIT_LAYERLEVEL" val="1"/>
  <p:tag name="KSO_WM_TAG_VERSION" val="3.0"/>
  <p:tag name="KSO_WM_BEAUTIFY_FLAG" val="#wm#"/>
  <p:tag name="KSO_WM_UNIT_TYPE" val="i"/>
  <p:tag name="KSO_WM_UNIT_INDEX" val="1"/>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5212_1*i*2"/>
  <p:tag name="KSO_WM_TEMPLATE_CATEGORY" val="custom"/>
  <p:tag name="KSO_WM_TEMPLATE_INDEX" val="20235212"/>
  <p:tag name="KSO_WM_UNIT_LAYERLEVEL" val="1"/>
  <p:tag name="KSO_WM_TAG_VERSION" val="3.0"/>
  <p:tag name="KSO_WM_BEAUTIFY_FLAG" val="#wm#"/>
  <p:tag name="KSO_WM_UNIT_TYPE" val="i"/>
  <p:tag name="KSO_WM_UNIT_INDEX" val="2"/>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5212_1*i*3"/>
  <p:tag name="KSO_WM_TEMPLATE_CATEGORY" val="custom"/>
  <p:tag name="KSO_WM_TEMPLATE_INDEX" val="20235212"/>
  <p:tag name="KSO_WM_UNIT_LAYERLEVEL" val="1"/>
  <p:tag name="KSO_WM_TAG_VERSION" val="3.0"/>
  <p:tag name="KSO_WM_BEAUTIFY_FLAG" val="#wm#"/>
  <p:tag name="KSO_WM_UNIT_TYPE" val="i"/>
  <p:tag name="KSO_WM_UNIT_INDEX" val="3"/>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5212_1*i*4"/>
  <p:tag name="KSO_WM_TEMPLATE_CATEGORY" val="custom"/>
  <p:tag name="KSO_WM_TEMPLATE_INDEX" val="20235212"/>
  <p:tag name="KSO_WM_UNIT_LAYERLEVEL" val="1"/>
  <p:tag name="KSO_WM_TAG_VERSION" val="3.0"/>
  <p:tag name="KSO_WM_BEAUTIFY_FLAG" val="#wm#"/>
  <p:tag name="KSO_WM_UNIT_TYPE" val="i"/>
  <p:tag name="KSO_WM_UNIT_INDEX" val="4"/>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5212_1*i*5"/>
  <p:tag name="KSO_WM_TEMPLATE_CATEGORY" val="custom"/>
  <p:tag name="KSO_WM_TEMPLATE_INDEX" val="20235212"/>
  <p:tag name="KSO_WM_UNIT_LAYERLEVEL" val="1"/>
  <p:tag name="KSO_WM_TAG_VERSION" val="3.0"/>
  <p:tag name="KSO_WM_BEAUTIFY_FLAG" val="#wm#"/>
  <p:tag name="KSO_WM_UNIT_TYPE" val="i"/>
  <p:tag name="KSO_WM_UNIT_INDEX" val="5"/>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5212_1*i*6"/>
  <p:tag name="KSO_WM_TEMPLATE_CATEGORY" val="custom"/>
  <p:tag name="KSO_WM_TEMPLATE_INDEX" val="20235212"/>
  <p:tag name="KSO_WM_UNIT_LAYERLEVEL" val="1"/>
  <p:tag name="KSO_WM_TAG_VERSION" val="3.0"/>
  <p:tag name="KSO_WM_BEAUTIFY_FLAG" val="#wm#"/>
  <p:tag name="KSO_WM_UNIT_TYPE" val="i"/>
  <p:tag name="KSO_WM_UNIT_INDEX" val="6"/>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5212_1*i*7"/>
  <p:tag name="KSO_WM_TEMPLATE_CATEGORY" val="custom"/>
  <p:tag name="KSO_WM_TEMPLATE_INDEX" val="20235212"/>
  <p:tag name="KSO_WM_UNIT_LAYERLEVEL" val="1"/>
  <p:tag name="KSO_WM_TAG_VERSION" val="3.0"/>
  <p:tag name="KSO_WM_BEAUTIFY_FLAG" val="#wm#"/>
  <p:tag name="KSO_WM_UNIT_TYPE" val="i"/>
  <p:tag name="KSO_WM_UNIT_INDEX" val="7"/>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5212_1*i*8"/>
  <p:tag name="KSO_WM_TEMPLATE_CATEGORY" val="custom"/>
  <p:tag name="KSO_WM_TEMPLATE_INDEX" val="20235212"/>
  <p:tag name="KSO_WM_UNIT_LAYERLEVEL" val="1"/>
  <p:tag name="KSO_WM_TAG_VERSION" val="3.0"/>
  <p:tag name="KSO_WM_BEAUTIFY_FLAG" val="#wm#"/>
  <p:tag name="KSO_WM_UNIT_TYPE" val="i"/>
  <p:tag name="KSO_WM_UNIT_INDEX" val="8"/>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5212_1*a*1"/>
  <p:tag name="KSO_WM_TEMPLATE_CATEGORY" val="custom"/>
  <p:tag name="KSO_WM_TEMPLATE_INDEX" val="20235212"/>
  <p:tag name="KSO_WM_UNIT_LAYERLEVEL" val="1"/>
  <p:tag name="KSO_WM_TAG_VERSION" val="3.0"/>
  <p:tag name="KSO_WM_BEAUTIFY_FLAG" val="#wm#"/>
  <p:tag name="KSO_WM_UNIT_ISCONTENTSTITLE" val="0"/>
  <p:tag name="KSO_WM_UNIT_ISNUMDGMTITLE" val="0"/>
  <p:tag name="KSO_WM_UNIT_NOCLEAR" val="0"/>
  <p:tag name="KSO_WM_UNIT_TYPE" val="a"/>
  <p:tag name="KSO_WM_UNIT_INDEX" val="1"/>
  <p:tag name="KSO_WM_UNIT_PRESET_TEXT" val="添加标题"/>
  <p:tag name="KSO_WM_UNIT_TEXT_TYPE" val="1"/>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5212_1*f*1"/>
  <p:tag name="KSO_WM_TEMPLATE_CATEGORY" val="custom"/>
  <p:tag name="KSO_WM_TEMPLATE_INDEX" val="20235212"/>
  <p:tag name="KSO_WM_UNIT_LAYERLEVEL" val="1"/>
  <p:tag name="KSO_WM_TAG_VERSION" val="3.0"/>
  <p:tag name="KSO_WM_UNIT_SUBTYPE" val="a"/>
  <p:tag name="KSO_WM_UNIT_NOCLEAR" val="0"/>
  <p:tag name="KSO_WM_UNIT_VALUE" val="36"/>
  <p:tag name="KSO_WM_UNIT_TYPE" val="f"/>
  <p:tag name="KSO_WM_UNIT_INDEX" val="1"/>
  <p:tag name="KSO_WM_DIAGRAM_VERSION" val="3"/>
  <p:tag name="KSO_WM_DIAGRAM_COLOR_TRICK" val="1"/>
  <p:tag name="KSO_WM_DIAGRAM_COLOR_TEXT_CAN_REMOVE" val="n"/>
  <p:tag name="KSO_WM_DIAGRAM_MAX_ITEMCNT" val="4"/>
  <p:tag name="KSO_WM_DIAGRAM_MIN_ITEMCNT" val="1"/>
  <p:tag name="KSO_WM_DIAGRAM_VIRTUALLY_FRAME" val="{&quot;height&quot;:335.95001220703125,&quot;left&quot;:60.61255768062565,&quot;top&quot;:141.03208051065758,&quot;width&quot;:343.7749633789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输入您的项正文"/>
</p:tagLst>
</file>

<file path=ppt/tags/tag249.xml><?xml version="1.0" encoding="utf-8"?>
<p:tagLst xmlns:p="http://schemas.openxmlformats.org/presentationml/2006/main">
  <p:tag name="KSO_WM_SLIDE_ID" val="custom20235212_1"/>
  <p:tag name="KSO_WM_TEMPLATE_SUBCATEGORY" val="0"/>
  <p:tag name="KSO_WM_TEMPLATE_MASTER_TYPE" val="0"/>
  <p:tag name="KSO_WM_TEMPLATE_COLOR_TYPE" val="1"/>
  <p:tag name="KSO_WM_SLIDE_TYPE" val="text"/>
  <p:tag name="KSO_WM_SLIDE_SUBTYPE" val="picTxt"/>
  <p:tag name="KSO_WM_SLIDE_ITEM_CNT" val="0"/>
  <p:tag name="KSO_WM_SLIDE_INDEX" val="1"/>
  <p:tag name="KSO_WM_TAG_VERSION" val="3.0"/>
  <p:tag name="KSO_WM_BEAUTIFY_FLAG" val="#wm#"/>
  <p:tag name="KSO_WM_TEMPLATE_CATEGORY" val="custom"/>
  <p:tag name="KSO_WM_TEMPLATE_INDEX" val="20235212"/>
  <p:tag name="KSO_WM_SLIDE_LAYOUT" val="a_f"/>
  <p:tag name="KSO_WM_SLIDE_LAYOUT_CNT" val="1_1"/>
  <p:tag name="KSO_WM_TEMPLATE_THUMBS_INDEX" val="1、4、7、12、13、14、15、16、17、18、20、24、25、28、33、36、40、43、44"/>
  <p:tag name="KSO_WM_SLIDE_SIZE" val="960*539"/>
  <p:tag name="KSO_WM_SLIDE_POSITION" val="0*0"/>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3374_1*i*2"/>
  <p:tag name="KSO_WM_TEMPLATE_CATEGORY" val="custom"/>
  <p:tag name="KSO_WM_TEMPLATE_INDEX" val="20233374"/>
  <p:tag name="KSO_WM_UNIT_LAYERLEVEL" val="1"/>
  <p:tag name="KSO_WM_TAG_VERSION" val="3.0"/>
  <p:tag name="KSO_WM_BEAUTIFY_FLAG" val="#wm#"/>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3374_1*i*3"/>
  <p:tag name="KSO_WM_TEMPLATE_CATEGORY" val="custom"/>
  <p:tag name="KSO_WM_TEMPLATE_INDEX" val="20233374"/>
  <p:tag name="KSO_WM_UNIT_LAYERLEVEL" val="1"/>
  <p:tag name="KSO_WM_TAG_VERSION" val="3.0"/>
  <p:tag name="KSO_WM_BEAUTIFY_FLAG" val="#wm#"/>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3374_1*i*4"/>
  <p:tag name="KSO_WM_TEMPLATE_CATEGORY" val="custom"/>
  <p:tag name="KSO_WM_TEMPLATE_INDEX" val="20233374"/>
  <p:tag name="KSO_WM_UNIT_LAYERLEVEL" val="1"/>
  <p:tag name="KSO_WM_TAG_VERSION" val="3.0"/>
  <p:tag name="KSO_WM_BEAUTIFY_FLAG" val="#wm#"/>
</p:tagLst>
</file>

<file path=ppt/tags/tag253.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3374_1*f*1"/>
  <p:tag name="KSO_WM_TEMPLATE_CATEGORY" val="custom"/>
  <p:tag name="KSO_WM_TEMPLATE_INDEX" val="20233374"/>
  <p:tag name="KSO_WM_UNIT_LAYERLEVEL" val="1"/>
  <p:tag name="KSO_WM_TAG_VERSION" val="3.0"/>
  <p:tag name="KSO_WM_BEAUTIFY_FLAG" val="#wm#"/>
  <p:tag name="KSO_WM_UNIT_TEXT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Lst>
</file>

<file path=ppt/tags/tag25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1929_1*i*1"/>
  <p:tag name="KSO_WM_TEMPLATE_CATEGORY" val="custom"/>
  <p:tag name="KSO_WM_TEMPLATE_INDEX" val="20231929"/>
  <p:tag name="KSO_WM_UNIT_LAYERLEVEL" val="1"/>
  <p:tag name="KSO_WM_TAG_VERSION" val="3.0"/>
  <p:tag name="KSO_WM_UNIT_FILL_FORE_SCHEMECOLOR_INDEX" val="2"/>
  <p:tag name="KSO_WM_UNIT_FILL_TYPE" val="1"/>
  <p:tag name="KSO_WM_UNIT_SHADOW_SCHEMECOLOR_INDEX" val="5"/>
  <p:tag name="KSO_WM_UNIT_TEXT_FILL_FORE_SCHEMECOLOR_INDEX" val="13"/>
  <p:tag name="KSO_WM_UNIT_TEXT_FILL_TYPE" val="1"/>
  <p:tag name="KSO_WM_UNIT_USESOURCEFORMAT_APPLY" val="1"/>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ISCONTENTSTITLE" val="0"/>
  <p:tag name="KSO_WM_UNIT_ISNUMDGMTITLE" val="0"/>
  <p:tag name="KSO_WM_UNIT_NOCLEAR" val="0"/>
  <p:tag name="KSO_WM_UNIT_VALUE" val="60"/>
  <p:tag name="KSO_WM_TEMPLATE_INDEX" val="20231929"/>
  <p:tag name="KSO_WM_UNIT_ID" val="custom20231929_1*a*1"/>
  <p:tag name="KSO_WM_UNIT_PRESET_TEXT" val="单击此处&#10;添加标题"/>
  <p:tag name="KSO_WM_UNIT_TEXT_TYPE" val="1"/>
  <p:tag name="KSO_WM_UNIT_TEXT_FILL_FORE_SCHEMECOLOR_INDEX" val="1"/>
  <p:tag name="KSO_WM_UNIT_TEXT_FILL_TYPE" val="1"/>
  <p:tag name="KSO_WM_UNIT_USESOURCEFORMAT_APPLY" val="1"/>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626_1*i*1"/>
  <p:tag name="KSO_WM_TEMPLATE_CATEGORY" val="custom"/>
  <p:tag name="KSO_WM_TEMPLATE_INDEX" val="2023362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1"/>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626_1*i*1"/>
  <p:tag name="KSO_WM_TEMPLATE_CATEGORY" val="custom"/>
  <p:tag name="KSO_WM_TEMPLATE_INDEX" val="2023362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1"/>
</p:tagLst>
</file>

<file path=ppt/tags/tag258.xml><?xml version="1.0" encoding="utf-8"?>
<p:tagLst xmlns:p="http://schemas.openxmlformats.org/presentationml/2006/main">
  <p:tag name="KSO_WM_UNIT_VALUE" val="1249*1634"/>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3626_1*d*1"/>
  <p:tag name="KSO_WM_TEMPLATE_CATEGORY" val="custom"/>
  <p:tag name="KSO_WM_TEMPLATE_INDEX" val="20233626"/>
  <p:tag name="KSO_WM_UNIT_LAYERLEVEL" val="1"/>
  <p:tag name="KSO_WM_TAG_VERSION" val="3.0"/>
  <p:tag name="KSO_WM_BEAUTIFY_FLAG" val="#wm#"/>
  <p:tag name="KSO_WM_UNIT_PICTURE_SUBTYPE" val="b"/>
  <p:tag name="KSO_WM_UNIT_LINE_FORE_SCHEMECOLOR_INDEX" val="13"/>
  <p:tag name="KSO_WM_UNIT_LINE_FILL_TYPE" val="2"/>
  <p:tag name="KSO_WM_UNIT_SHADOW_SCHEMECOLOR_INDEX" val="5"/>
  <p:tag name="KSO_WM_UNIT_USESOURCEFORMAT_APPLY" val="1"/>
</p:tagLst>
</file>

<file path=ppt/tags/tag25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557_1*l_h_f*1_1_1"/>
  <p:tag name="KSO_WM_TEMPLATE_CATEGORY" val="diagram"/>
  <p:tag name="KSO_WM_TEMPLATE_INDEX" val="20233557"/>
  <p:tag name="KSO_WM_UNIT_LAYERLEVEL" val="1_1_1"/>
  <p:tag name="KSO_WM_TAG_VERSION" val="3.0"/>
  <p:tag name="KSO_WM_BEAUTIFY_FLAG" val="#wm#"/>
  <p:tag name="KSO_WM_UNIT_TEXT_FILL_FORE_SCHEMECOLOR_INDEX_BRIGHTNESS" val="0.2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2"/>
  <p:tag name="KSO_WM_DIAGRAM_MIN_ITEMCNT" val="2"/>
  <p:tag name="KSO_WM_DIAGRAM_VIRTUALLY_FRAME" val="{&quot;height&quot;:250.05,&quot;left&quot;:-25.481262894277506,&quot;top&quot;:109.35,&quot;width&quot;:394.35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加文本具体内容，简明扼要地阐述观点。根据需要可酌情增减文字，以便观者准确地理解您传达的思想。单击此处添加文本具体内容简明扼要地阐述观点。酌情增减文字。"/>
  <p:tag name="KSO_WM_UNIT_USESOURCEFORMAT_APPLY" val="1"/>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557_1*l_h_f*1_2_1"/>
  <p:tag name="KSO_WM_TEMPLATE_CATEGORY" val="diagram"/>
  <p:tag name="KSO_WM_TEMPLATE_INDEX" val="20233557"/>
  <p:tag name="KSO_WM_UNIT_LAYERLEVEL" val="1_1_1"/>
  <p:tag name="KSO_WM_TAG_VERSION" val="3.0"/>
  <p:tag name="KSO_WM_BEAUTIFY_FLAG" val="#wm#"/>
  <p:tag name="KSO_WM_UNIT_TEXT_FILL_FORE_SCHEMECOLOR_INDEX_BRIGHTNESS" val="0.2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2"/>
  <p:tag name="KSO_WM_DIAGRAM_MIN_ITEMCNT" val="2"/>
  <p:tag name="KSO_WM_DIAGRAM_VIRTUALLY_FRAME" val="{&quot;height&quot;:250.05,&quot;left&quot;:-25.481262894277506,&quot;top&quot;:109.35,&quot;width&quot;:394.35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加文本具体内容，简明扼要地阐述观点。根据需要可酌情增减文字，以便观者准确地理解您传达的思想。单击此处添加文本具体内容简明扼要地阐述观点。酌情增减文字。"/>
  <p:tag name="KSO_WM_UNIT_USESOURCEFORMAT_APPLY" val="1"/>
</p:tagLst>
</file>

<file path=ppt/tags/tag261.xml><?xml version="1.0" encoding="utf-8"?>
<p:tagLst xmlns:p="http://schemas.openxmlformats.org/presentationml/2006/main">
  <p:tag name="ISLIDE.GUIDESSETTING" val="{&quot;Id&quot;:&quot;GuidesStyle_Narrow&quot;,&quot;Name&quot;:&quot;较窄&quot;,&quot;Kind&quot;:&quot;System&quot;,&quot;OldGuidesSetting&quot;:{&quot;HeaderHeight&quot;:10.0,&quot;FooterHeight&quot;:5.0,&quot;SideMargin&quot;:2.5,&quot;TopMargin&quot;:0.0,&quot;BottomMargin&quot;:0.0,&quot;IntervalMargin&quot;:1.0}}"/>
  <p:tag name="COMMONDATA" val="eyJjb3VudCI6MSwiaGRpZCI6IjBlNmYzZTEwNWQwMzkzNTU5OGQ4MzYzMTk4MDUxNmFkIiwidXNlckNvdW50IjoxfQ=="/>
  <p:tag name="commondata" val="eyJjb3VudCI6MiwiaGRpZCI6IjRiNDZhNzliMGUyNzJjMzIwYzk1ZjljMTA3MGE3MzkyIiwidXNlckNvdW50IjoxfQ=="/>
  <p:tag name="resource_record_key" val="{&quot;10&quot;:[21565017]}"/>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1237_1*i*1"/>
  <p:tag name="KSO_WM_TEMPLATE_CATEGORY" val="custom"/>
  <p:tag name="KSO_WM_TEMPLATE_INDEX" val="20231237"/>
  <p:tag name="KSO_WM_UNIT_LAYERLEVEL" val="1"/>
  <p:tag name="KSO_WM_TAG_VERSION" val="3.0"/>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1237_1*f*1"/>
  <p:tag name="KSO_WM_TEMPLATE_CATEGORY" val="custom"/>
  <p:tag name="KSO_WM_TEMPLATE_INDEX" val="20231237"/>
  <p:tag name="KSO_WM_UNIT_LAYERLEVEL" val="1"/>
  <p:tag name="KSO_WM_TAG_VERSION" val="3.0"/>
  <p:tag name="KSO_WM_BEAUTIFY_FLAG" val="#wm#"/>
  <p:tag name="KSO_WM_UNIT_TEXT_FILL_FORE_SCHEMECOLOR_INDEX_BRIGHTNESS" val="0.15"/>
  <p:tag name="KSO_WM_UNIT_TEXT_FILL_FORE_SCHEMECOLOR_INDEX" val="13"/>
  <p:tag name="KSO_WM_UNIT_TEXT_FILL_TYPE" val="1"/>
  <p:tag name="KSO_WM_UNIT_TEXT_TYPE" val="1"/>
  <p:tag name="KSO_WM_UNIT_TEXT_LAYER_COUNT" val="1"/>
  <p:tag name="KSO_WM_UNIT_PRESET_TEXT" val="单击此处添加文本具体内容，简明扼要地阐述您的观点。根据需要可酌情增减文字，以便观者准确地理解您传达的思想。单击此处添加文本具体内容。&#13;简明扼要地阐述您的观点。根据需要可酌情增减文字，以便观者准确地理解您传达的思想。单击此处添加文本具体内容，简明扼要地阐述您的观点。"/>
</p:tagLst>
</file>

<file path=ppt/tags/tag3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1237_1*i*2"/>
  <p:tag name="KSO_WM_TEMPLATE_CATEGORY" val="custom"/>
  <p:tag name="KSO_WM_TEMPLATE_INDEX" val="20231237"/>
  <p:tag name="KSO_WM_UNIT_LAYERLEVEL" val="1"/>
  <p:tag name="KSO_WM_TAG_VERSION" val="3.0"/>
</p:tagLst>
</file>

<file path=ppt/tags/tag3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custom20231237_1*i*3"/>
  <p:tag name="KSO_WM_TEMPLATE_CATEGORY" val="custom"/>
  <p:tag name="KSO_WM_TEMPLATE_INDEX" val="20231237"/>
  <p:tag name="KSO_WM_UNIT_LAYERLEVEL" val="1"/>
  <p:tag name="KSO_WM_TAG_VERSION" val="3.0"/>
</p:tagLst>
</file>

<file path=ppt/tags/tag3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custom20231237_1*i*4"/>
  <p:tag name="KSO_WM_TEMPLATE_CATEGORY" val="custom"/>
  <p:tag name="KSO_WM_TEMPLATE_INDEX" val="20231237"/>
  <p:tag name="KSO_WM_UNIT_LAYERLEVEL" val="1"/>
  <p:tag name="KSO_WM_TAG_VERSION" val="3.0"/>
</p:tagLst>
</file>

<file path=ppt/tags/tag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custom20231237_1*i*5"/>
  <p:tag name="KSO_WM_TEMPLATE_CATEGORY" val="custom"/>
  <p:tag name="KSO_WM_TEMPLATE_INDEX" val="20231237"/>
  <p:tag name="KSO_WM_UNIT_LAYERLEVEL" val="1"/>
  <p:tag name="KSO_WM_TAG_VERSION" val="3.0"/>
</p:tagLst>
</file>

<file path=ppt/tags/tag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
  <p:tag name="KSO_WM_UNIT_ID" val="custom20231237_1*i*6"/>
  <p:tag name="KSO_WM_TEMPLATE_CATEGORY" val="custom"/>
  <p:tag name="KSO_WM_TEMPLATE_INDEX" val="20231237"/>
  <p:tag name="KSO_WM_UNIT_LAYERLEVEL" val="1"/>
  <p:tag name="KSO_WM_TAG_VERSION" val="3.0"/>
</p:tagLst>
</file>

<file path=ppt/tags/tag36.xml><?xml version="1.0" encoding="utf-8"?>
<p:tagLst xmlns:p="http://schemas.openxmlformats.org/presentationml/2006/main">
  <p:tag name="KSO_WM_DIAGRAM_COLOR_TRICK" val="1"/>
  <p:tag name="KSO_WM_UNIT_HIGHLIGHT" val="0"/>
  <p:tag name="KSO_WM_UNIT_DIAGRAM_ISNUMVISUAL" val="0"/>
  <p:tag name="KSO_WM_DIAGRAM_GROUP_CODE" val="l1-1"/>
  <p:tag name="KSO_WM_UNIT_INDEX" val="1_1_1"/>
  <p:tag name="KSO_WM_TEMPLATE_CATEGORY" val="diagram"/>
  <p:tag name="KSO_WM_UNIT_LAYERLEVEL" val="1_1_1"/>
  <p:tag name="KSO_WM_DIAGRAM_MIN_ITEMCNT" val="2"/>
  <p:tag name="KSO_WM_UNIT_SUBTYPE" val="a"/>
  <p:tag name="KSO_WM_UNIT_NOCLEAR" val="0"/>
  <p:tag name="KSO_WM_UNIT_VALUE" val="60"/>
  <p:tag name="KSO_WM_UNIT_COMPATIBLE" val="0"/>
  <p:tag name="KSO_WM_UNIT_DIAGRAM_ISREFERUNIT" val="0"/>
  <p:tag name="KSO_WM_UNIT_TYPE" val="l_h_f"/>
  <p:tag name="KSO_WM_UNIT_ID" val="diagram20231869_1*l_h_f*1_1_1"/>
  <p:tag name="KSO_WM_TEMPLATE_INDEX" val="20231869"/>
  <p:tag name="KSO_WM_TAG_VERSION" val="3.0"/>
  <p:tag name="KSO_WM_DIAGRAM_VERSION" val="3"/>
  <p:tag name="KSO_WM_DIAGRAM_COLOR_TEXT_CAN_REMOVE" val="n"/>
  <p:tag name="KSO_WM_DIAGRAM_MAX_ITEMCNT" val="3"/>
  <p:tag name="KSO_WM_DIAGRAM_VIRTUALLY_FRAME" val="{&quot;height&quot;:375.5120544433594,&quot;width&quot;:850.3612670898438}"/>
  <p:tag name="KSO_WM_DIAGRAM_COLOR_MATCH_VALUE" val="{&quot;shape&quot;:{&quot;fill&quot;:{&quot;solid&quot;:{&quot;brightness&quot;:0,&quot;colorType&quot;:2,&quot;rgb&quot;:&quot;#ebeeee&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 name="KSO_WM_UNIT_TEXT_FILL_FORE_SCHEMECOLOR_INDEX" val="1"/>
  <p:tag name="KSO_WM_UNIT_TEXT_FILL_TYPE" val="1"/>
  <p:tag name="KSO_WM_UNIT_USESOURCEFORMAT_APPLY" val="1"/>
</p:tagLst>
</file>

<file path=ppt/tags/tag37.xml><?xml version="1.0" encoding="utf-8"?>
<p:tagLst xmlns:p="http://schemas.openxmlformats.org/presentationml/2006/main">
  <p:tag name="KSO_WM_DIAGRAM_COLOR_TRICK" val="1"/>
  <p:tag name="KSO_WM_UNIT_HIGHLIGHT" val="0"/>
  <p:tag name="KSO_WM_UNIT_DIAGRAM_ISNUMVISUAL" val="0"/>
  <p:tag name="KSO_WM_DIAGRAM_GROUP_CODE" val="l1-1"/>
  <p:tag name="KSO_WM_UNIT_INDEX" val="1_2_1"/>
  <p:tag name="KSO_WM_TEMPLATE_CATEGORY" val="diagram"/>
  <p:tag name="KSO_WM_UNIT_LAYERLEVEL" val="1_1_1"/>
  <p:tag name="KSO_WM_DIAGRAM_MIN_ITEMCNT" val="2"/>
  <p:tag name="KSO_WM_UNIT_SUBTYPE" val="a"/>
  <p:tag name="KSO_WM_UNIT_NOCLEAR" val="0"/>
  <p:tag name="KSO_WM_UNIT_VALUE" val="60"/>
  <p:tag name="KSO_WM_UNIT_COMPATIBLE" val="0"/>
  <p:tag name="KSO_WM_UNIT_DIAGRAM_ISREFERUNIT" val="0"/>
  <p:tag name="KSO_WM_UNIT_TYPE" val="l_h_f"/>
  <p:tag name="KSO_WM_UNIT_ID" val="diagram20231869_1*l_h_f*1_2_1"/>
  <p:tag name="KSO_WM_TEMPLATE_INDEX" val="20231869"/>
  <p:tag name="KSO_WM_TAG_VERSION" val="3.0"/>
  <p:tag name="KSO_WM_DIAGRAM_VERSION" val="3"/>
  <p:tag name="KSO_WM_DIAGRAM_COLOR_TEXT_CAN_REMOVE" val="n"/>
  <p:tag name="KSO_WM_DIAGRAM_MAX_ITEMCNT" val="3"/>
  <p:tag name="KSO_WM_DIAGRAM_VIRTUALLY_FRAME" val="{&quot;height&quot;:375.5120544433594,&quot;width&quot;:850.361267089843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 name="KSO_WM_UNIT_FILL_TYPE" val="1"/>
  <p:tag name="KSO_WM_UNIT_FILL_FORE_SCHEMECOLOR_INDEX" val="5"/>
  <p:tag name="KSO_WM_UNIT_FILL_FORE_SCHEMECOLOR_INDEX_BRIGHTNESS" val="0"/>
  <p:tag name="KSO_WM_UNIT_USESOURCEFORMAT_APPLY" val="1"/>
</p:tagLst>
</file>

<file path=ppt/tags/tag38.xml><?xml version="1.0" encoding="utf-8"?>
<p:tagLst xmlns:p="http://schemas.openxmlformats.org/presentationml/2006/main">
  <p:tag name="KSO_WM_BEAUTIFY_FLAG" val="#wm#"/>
  <p:tag name="KSO_WM_UNIT_SUBTYPE" val="a"/>
  <p:tag name="KSO_WM_UNIT_NOCLEAR" val="0"/>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custom20231145_1*f*1"/>
  <p:tag name="KSO_WM_TEMPLATE_CATEGORY" val="custom"/>
  <p:tag name="KSO_WM_TEMPLATE_INDEX" val="20231145"/>
  <p:tag name="KSO_WM_UNIT_LAYERLEVEL" val="1"/>
  <p:tag name="KSO_WM_TAG_VERSION" val="3.0"/>
  <p:tag name="KSO_WM_UNIT_TEXT_TYPE" val="1"/>
  <p:tag name="KSO_WM_UNIT_PRESET_TEXT" val="单击此处输入您的项正文，文字是您思想的提炼，请尽量言简意赅的阐述观点。单击此处输入您的项正文，文字是您思想的提炼，请尽量言简意赅的阐述观点。单击此处输入您的项正文，文字是您思想的提炼，请尽量言简意赅的阐述观点。单击此处输入您的项正文"/>
  <p:tag name="KSO_WM_UNIT_TEXT_LAYER_COUNT" val="1"/>
</p:tagLst>
</file>

<file path=ppt/tags/tag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custom20231145_1*i*3"/>
  <p:tag name="KSO_WM_TEMPLATE_CATEGORY" val="custom"/>
  <p:tag name="KSO_WM_TEMPLATE_INDEX" val="20231145"/>
  <p:tag name="KSO_WM_UNIT_LAYERLEVEL" val="1"/>
  <p:tag name="KSO_WM_TAG_VERSION" val="3.0"/>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custom20231145_1*i*4"/>
  <p:tag name="KSO_WM_TEMPLATE_CATEGORY" val="custom"/>
  <p:tag name="KSO_WM_TEMPLATE_INDEX" val="20231145"/>
  <p:tag name="KSO_WM_UNIT_LAYERLEVEL" val="1"/>
  <p:tag name="KSO_WM_TAG_VERSION" val="3.0"/>
</p:tagLst>
</file>

<file path=ppt/tags/tag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1145_1*i*1"/>
  <p:tag name="KSO_WM_TEMPLATE_CATEGORY" val="custom"/>
  <p:tag name="KSO_WM_TEMPLATE_INDEX" val="20231145"/>
  <p:tag name="KSO_WM_UNIT_LAYERLEVEL" val="1"/>
  <p:tag name="KSO_WM_TAG_VERSION" val="3.0"/>
</p:tagLst>
</file>

<file path=ppt/tags/tag42.xml><?xml version="1.0" encoding="utf-8"?>
<p:tagLst xmlns:p="http://schemas.openxmlformats.org/presentationml/2006/main">
  <p:tag name="KSO_WM_UNIT_VALUE" val="1011*1368"/>
  <p:tag name="KSO_WM_UNIT_HIGHLIGHT" val="0"/>
  <p:tag name="KSO_WM_UNIT_COMPATIBLE" val="0"/>
  <p:tag name="KSO_WM_UNIT_DIAGRAM_ISNUMVISUAL" val="0"/>
  <p:tag name="KSO_WM_UNIT_DIAGRAM_ISREFERUNIT" val="0"/>
  <p:tag name="KSO_WM_UNIT_TYPE" val="d"/>
  <p:tag name="KSO_WM_UNIT_INDEX" val="1"/>
  <p:tag name="KSO_WM_UNIT_ID" val="custom20231145_1*d*1"/>
  <p:tag name="KSO_WM_TEMPLATE_CATEGORY" val="custom"/>
  <p:tag name="KSO_WM_TEMPLATE_INDEX" val="20231145"/>
  <p:tag name="KSO_WM_UNIT_LAYERLEVEL" val="1"/>
  <p:tag name="KSO_WM_TAG_VERSION" val="3.0"/>
  <p:tag name="KSO_WM_BEAUTIFY_FLAG" val="#wm#"/>
  <p:tag name="KSO_WM_UNIT_PICTURE_SUBTYPE" val="b"/>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
  <p:tag name="KSO_WM_UNIT_ID" val="custom20234837_1*h_i*1_1"/>
  <p:tag name="KSO_WM_TEMPLATE_CATEGORY" val="custom"/>
  <p:tag name="KSO_WM_TEMPLATE_INDEX" val="20234837"/>
  <p:tag name="KSO_WM_UNIT_LAYERLEVEL" val="1_1"/>
  <p:tag name="KSO_WM_TAG_VERSION" val="3.0"/>
  <p:tag name="KSO_WM_BEAUTIFY_FLAG" val="#wm#"/>
</p:tagLst>
</file>

<file path=ppt/tags/tag4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custom20234837_1*h_f*1_1"/>
  <p:tag name="KSO_WM_TEMPLATE_CATEGORY" val="custom"/>
  <p:tag name="KSO_WM_TEMPLATE_INDEX" val="20234837"/>
  <p:tag name="KSO_WM_UNIT_LAYERLEVEL" val="1_1"/>
  <p:tag name="KSO_WM_TAG_VERSION" val="3.0"/>
  <p:tag name="KSO_WM_BEAUTIFY_FLAG" val="#wm#"/>
  <p:tag name="KSO_WM_UNIT_VALUE" val="341"/>
  <p:tag name="KSO_WM_UNIT_PRESET_TEXT" val="单击此处输入你的项正文，文字是您思想的提炼，请尽量言简意赅的阐述观点，单击此处输入你的项正文，请尽量言简意赅的阐述观点。单击此处输入你的项正文，文字是您思想的提炼，请尽量言简意赅的阐述观点，单击此处输入你的项正文，请尽量言简意赅的阐述观点。单击此处输入你的项正文，文字是您思想的提炼，请尽量言简意赅的阐述观点，单击此处输入你的项正文，请尽量言简意赅的阐述观点。文字是您思想的提炼，请尽量言简意赅的阐述观点，单击此处输入你的项正文，请尽量言简意赅的阐述观点。&#10;"/>
  <p:tag name="KSO_WM_UNIT_TEXT_TYPE" val="1"/>
  <p:tag name="KSO_WM_UNIT_TEXT_LAYER_COUNT" val="1"/>
</p:tagLst>
</file>

<file path=ppt/tags/tag4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h_a"/>
  <p:tag name="KSO_WM_UNIT_INDEX" val="1_1"/>
  <p:tag name="KSO_WM_UNIT_ID" val="custom20234837_1*h_a*1_1"/>
  <p:tag name="KSO_WM_TEMPLATE_CATEGORY" val="custom"/>
  <p:tag name="KSO_WM_TEMPLATE_INDEX" val="20234837"/>
  <p:tag name="KSO_WM_UNIT_LAYERLEVEL" val="1_1"/>
  <p:tag name="KSO_WM_TAG_VERSION" val="3.0"/>
  <p:tag name="KSO_WM_BEAUTIFY_FLAG" val="#wm#"/>
  <p:tag name="KSO_WM_UNIT_VALUE" val="25"/>
  <p:tag name="KSO_WM_UNIT_PRESET_TEXT" val="单击此处添加项标题"/>
  <p:tag name="KSO_WM_UNIT_TEXT_TYPE"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
  <p:tag name="KSO_WM_UNIT_ID" val="custom20234837_1*h_i*1_1"/>
  <p:tag name="KSO_WM_TEMPLATE_CATEGORY" val="custom"/>
  <p:tag name="KSO_WM_TEMPLATE_INDEX" val="20234837"/>
  <p:tag name="KSO_WM_UNIT_LAYERLEVEL" val="1_1"/>
  <p:tag name="KSO_WM_TAG_VERSION" val="3.0"/>
  <p:tag name="KSO_WM_BEAUTIFY_FLAG" val="#wm#"/>
</p:tagLst>
</file>

<file path=ppt/tags/tag4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custom20234837_1*h_f*1_1"/>
  <p:tag name="KSO_WM_TEMPLATE_CATEGORY" val="custom"/>
  <p:tag name="KSO_WM_TEMPLATE_INDEX" val="20234837"/>
  <p:tag name="KSO_WM_UNIT_LAYERLEVEL" val="1_1"/>
  <p:tag name="KSO_WM_TAG_VERSION" val="3.0"/>
  <p:tag name="KSO_WM_BEAUTIFY_FLAG" val="#wm#"/>
  <p:tag name="KSO_WM_UNIT_VALUE" val="341"/>
  <p:tag name="KSO_WM_UNIT_PRESET_TEXT" val="单击此处输入你的项正文，文字是您思想的提炼，请尽量言简意赅的阐述观点，单击此处输入你的项正文，请尽量言简意赅的阐述观点。单击此处输入你的项正文，文字是您思想的提炼，请尽量言简意赅的阐述观点，单击此处输入你的项正文，请尽量言简意赅的阐述观点。单击此处输入你的项正文，文字是您思想的提炼，请尽量言简意赅的阐述观点，单击此处输入你的项正文，请尽量言简意赅的阐述观点。文字是您思想的提炼，请尽量言简意赅的阐述观点，单击此处输入你的项正文，请尽量言简意赅的阐述观点。&#10;"/>
  <p:tag name="KSO_WM_UNIT_TEXT_TYPE" val="1"/>
  <p:tag name="KSO_WM_UNIT_TEXT_LAYER_COUNT" val="1"/>
</p:tagLst>
</file>

<file path=ppt/tags/tag4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h_a"/>
  <p:tag name="KSO_WM_UNIT_INDEX" val="1_1"/>
  <p:tag name="KSO_WM_UNIT_ID" val="custom20234837_1*h_a*1_1"/>
  <p:tag name="KSO_WM_TEMPLATE_CATEGORY" val="custom"/>
  <p:tag name="KSO_WM_TEMPLATE_INDEX" val="20234837"/>
  <p:tag name="KSO_WM_UNIT_LAYERLEVEL" val="1_1"/>
  <p:tag name="KSO_WM_TAG_VERSION" val="3.0"/>
  <p:tag name="KSO_WM_BEAUTIFY_FLAG" val="#wm#"/>
  <p:tag name="KSO_WM_UNIT_VALUE" val="25"/>
  <p:tag name="KSO_WM_UNIT_PRESET_TEXT" val="单击此处添加项标题"/>
  <p:tag name="KSO_WM_UNIT_TEXT_TYPE"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
  <p:tag name="KSO_WM_UNIT_ID" val="custom20234837_1*h_i*1_1"/>
  <p:tag name="KSO_WM_TEMPLATE_CATEGORY" val="custom"/>
  <p:tag name="KSO_WM_TEMPLATE_INDEX" val="20234837"/>
  <p:tag name="KSO_WM_UNIT_LAYERLEVEL" val="1_1"/>
  <p:tag name="KSO_WM_TAG_VERSION" val="3.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5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custom20234837_1*h_f*1_1"/>
  <p:tag name="KSO_WM_TEMPLATE_CATEGORY" val="custom"/>
  <p:tag name="KSO_WM_TEMPLATE_INDEX" val="20234837"/>
  <p:tag name="KSO_WM_UNIT_LAYERLEVEL" val="1_1"/>
  <p:tag name="KSO_WM_TAG_VERSION" val="3.0"/>
  <p:tag name="KSO_WM_BEAUTIFY_FLAG" val="#wm#"/>
  <p:tag name="KSO_WM_UNIT_VALUE" val="341"/>
  <p:tag name="KSO_WM_UNIT_PRESET_TEXT" val="单击此处输入你的项正文，文字是您思想的提炼，请尽量言简意赅的阐述观点，单击此处输入你的项正文，请尽量言简意赅的阐述观点。单击此处输入你的项正文，文字是您思想的提炼，请尽量言简意赅的阐述观点，单击此处输入你的项正文，请尽量言简意赅的阐述观点。单击此处输入你的项正文，文字是您思想的提炼，请尽量言简意赅的阐述观点，单击此处输入你的项正文，请尽量言简意赅的阐述观点。文字是您思想的提炼，请尽量言简意赅的阐述观点，单击此处输入你的项正文，请尽量言简意赅的阐述观点。&#10;"/>
  <p:tag name="KSO_WM_UNIT_TEXT_TYPE" val="1"/>
  <p:tag name="KSO_WM_UNIT_TEXT_LAYER_COUNT" val="1"/>
</p:tagLst>
</file>

<file path=ppt/tags/tag5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h_a"/>
  <p:tag name="KSO_WM_UNIT_INDEX" val="1_1"/>
  <p:tag name="KSO_WM_UNIT_ID" val="custom20234837_1*h_a*1_1"/>
  <p:tag name="KSO_WM_TEMPLATE_CATEGORY" val="custom"/>
  <p:tag name="KSO_WM_TEMPLATE_INDEX" val="20234837"/>
  <p:tag name="KSO_WM_UNIT_LAYERLEVEL" val="1_1"/>
  <p:tag name="KSO_WM_TAG_VERSION" val="3.0"/>
  <p:tag name="KSO_WM_BEAUTIFY_FLAG" val="#wm#"/>
  <p:tag name="KSO_WM_UNIT_VALUE" val="25"/>
  <p:tag name="KSO_WM_UNIT_PRESET_TEXT" val="单击此处添加项标题"/>
  <p:tag name="KSO_WM_UNIT_TEXT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h_f*1_1_1"/>
  <p:tag name="KSO_WM_TEMPLATE_CATEGORY" val="diagram"/>
  <p:tag name="KSO_WM_TEMPLATE_INDEX" val="20234417"/>
  <p:tag name="KSO_WM_UNIT_LAYERLEVEL" val="1_1_1"/>
  <p:tag name="KSO_WM_TAG_VERSION" val="3.0"/>
  <p:tag name="KSO_WM_UNIT_SUBTYPE" val="a"/>
  <p:tag name="KSO_WM_UNIT_NOCLEAR" val="0"/>
  <p:tag name="KSO_WM_DIAGRAM_GROUP_CODE" val="m1-1"/>
  <p:tag name="KSO_WM_UNIT_TYPE" val="m_h_f"/>
  <p:tag name="KSO_WM_UNIT_INDEX" val="1_1_1"/>
  <p:tag name="KSO_WM_DIAGRAM_VERSION" val="3"/>
  <p:tag name="KSO_WM_DIAGRAM_COLOR_TRICK" val="1"/>
  <p:tag name="KSO_WM_DIAGRAM_COLOR_TEXT_CAN_REMOVE" val="n"/>
  <p:tag name="KSO_WM_UNIT_VALUE" val="56"/>
  <p:tag name="KSO_WM_DIAGRAM_MAX_ITEMCNT" val="6"/>
  <p:tag name="KSO_WM_DIAGRAM_MIN_ITEMCNT" val="2"/>
  <p:tag name="KSO_WM_DIAGRAM_VIRTUALLY_FRAME" val="{&quot;height&quot;:401.6499938964844,&quot;left&quot;:-117.55627204955094,&quot;top&quot;:-20.70310718446267,&quot;width&quot;:86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观点。根据需要酌情增减文字，以便观者理解您传达的思想"/>
  <p:tag name="KSO_WM_UNIT_TEXT_FILL_FORE_SCHEMECOLOR_INDEX" val="1"/>
  <p:tag name="KSO_WM_UNIT_TEXT_FILL_TYPE" val="1"/>
  <p:tag name="KSO_WM_UNIT_TEXT_TYPE" val="1"/>
  <p:tag name="KSO_WM_UNIT_USESOURCEFORMAT_APPLY"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h_i*1_1_1"/>
  <p:tag name="KSO_WM_TEMPLATE_CATEGORY" val="diagram"/>
  <p:tag name="KSO_WM_TEMPLATE_INDEX" val="20234417"/>
  <p:tag name="KSO_WM_UNIT_LAYERLEVEL" val="1_1_1"/>
  <p:tag name="KSO_WM_TAG_VERSION" val="3.0"/>
  <p:tag name="KSO_WM_DIAGRAM_GROUP_CODE" val="m1-1"/>
  <p:tag name="KSO_WM_UNIT_SUBTYPE" val="d"/>
  <p:tag name="KSO_WM_UNIT_TYPE" val="m_h_i"/>
  <p:tag name="KSO_WM_UNIT_INDEX" val="1_1_1"/>
  <p:tag name="KSO_WM_DIAGRAM_VERSION" val="3"/>
  <p:tag name="KSO_WM_DIAGRAM_COLOR_TRICK" val="1"/>
  <p:tag name="KSO_WM_DIAGRAM_COLOR_TEXT_CAN_REMOVE" val="n"/>
  <p:tag name="KSO_WM_DIAGRAM_MAX_ITEMCNT" val="6"/>
  <p:tag name="KSO_WM_DIAGRAM_MIN_ITEMCNT" val="2"/>
  <p:tag name="KSO_WM_DIAGRAM_VIRTUALLY_FRAME" val="{&quot;height&quot;:401.6499938964844,&quot;left&quot;:-117.55627204955094,&quot;top&quot;:-20.70310718446267,&quot;width&quot;:86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USESOURCEFORMAT_APPLY"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h_f*1_2_1"/>
  <p:tag name="KSO_WM_TEMPLATE_CATEGORY" val="diagram"/>
  <p:tag name="KSO_WM_TEMPLATE_INDEX" val="20234417"/>
  <p:tag name="KSO_WM_UNIT_LAYERLEVEL" val="1_1_1"/>
  <p:tag name="KSO_WM_TAG_VERSION" val="3.0"/>
  <p:tag name="KSO_WM_UNIT_SUBTYPE" val="a"/>
  <p:tag name="KSO_WM_UNIT_NOCLEAR" val="0"/>
  <p:tag name="KSO_WM_DIAGRAM_GROUP_CODE" val="m1-1"/>
  <p:tag name="KSO_WM_UNIT_TYPE" val="m_h_f"/>
  <p:tag name="KSO_WM_UNIT_INDEX" val="1_2_1"/>
  <p:tag name="KSO_WM_UNIT_VALUE" val="56"/>
  <p:tag name="KSO_WM_DIAGRAM_VERSION" val="3"/>
  <p:tag name="KSO_WM_DIAGRAM_COLOR_TRICK" val="1"/>
  <p:tag name="KSO_WM_DIAGRAM_COLOR_TEXT_CAN_REMOVE" val="n"/>
  <p:tag name="KSO_WM_DIAGRAM_MAX_ITEMCNT" val="6"/>
  <p:tag name="KSO_WM_DIAGRAM_MIN_ITEMCNT" val="2"/>
  <p:tag name="KSO_WM_DIAGRAM_VIRTUALLY_FRAME" val="{&quot;height&quot;:401.6499938964844,&quot;left&quot;:-117.55627204955094,&quot;top&quot;:-20.70310718446267,&quot;width&quot;:86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观点。根据需要酌情增减文字，以便观者理解您传达的思想"/>
  <p:tag name="KSO_WM_UNIT_TEXT_FILL_FORE_SCHEMECOLOR_INDEX" val="1"/>
  <p:tag name="KSO_WM_UNIT_TEXT_FILL_TYPE" val="1"/>
  <p:tag name="KSO_WM_UNIT_TEXT_TYPE" val="1"/>
  <p:tag name="KSO_WM_UNIT_USESOURCEFORMAT_APPLY"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h_i*1_2_1"/>
  <p:tag name="KSO_WM_TEMPLATE_CATEGORY" val="diagram"/>
  <p:tag name="KSO_WM_TEMPLATE_INDEX" val="20234417"/>
  <p:tag name="KSO_WM_UNIT_LAYERLEVEL" val="1_1_1"/>
  <p:tag name="KSO_WM_TAG_VERSION" val="3.0"/>
  <p:tag name="KSO_WM_DIAGRAM_GROUP_CODE" val="m1-1"/>
  <p:tag name="KSO_WM_UNIT_SUBTYPE" val="d"/>
  <p:tag name="KSO_WM_UNIT_TYPE" val="m_h_i"/>
  <p:tag name="KSO_WM_UNIT_INDEX" val="1_2_1"/>
  <p:tag name="KSO_WM_DIAGRAM_VERSION" val="3"/>
  <p:tag name="KSO_WM_DIAGRAM_COLOR_TRICK" val="1"/>
  <p:tag name="KSO_WM_DIAGRAM_COLOR_TEXT_CAN_REMOVE" val="n"/>
  <p:tag name="KSO_WM_DIAGRAM_MAX_ITEMCNT" val="6"/>
  <p:tag name="KSO_WM_DIAGRAM_MIN_ITEMCNT" val="2"/>
  <p:tag name="KSO_WM_DIAGRAM_VIRTUALLY_FRAME" val="{&quot;height&quot;:401.6499938964844,&quot;left&quot;:-117.55627204955094,&quot;top&quot;:-20.70310718446267,&quot;width&quot;:86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USESOURCEFORMAT_APPLY"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1"/>
  <p:tag name="KSO_WM_TEMPLATE_CATEGORY" val="diagram"/>
  <p:tag name="KSO_WM_TEMPLATE_INDEX" val="20234417"/>
  <p:tag name="KSO_WM_UNIT_LAYERLEVEL" val="1_1"/>
  <p:tag name="KSO_WM_TAG_VERSION" val="3.0"/>
  <p:tag name="KSO_WM_DIAGRAM_GROUP_CODE" val="m1-1"/>
  <p:tag name="KSO_WM_UNIT_TYPE" val="m_i"/>
  <p:tag name="KSO_WM_UNIT_INDEX" val="1_1"/>
  <p:tag name="KSO_WM_DIAGRAM_VERSION" val="3"/>
  <p:tag name="KSO_WM_DIAGRAM_COLOR_TRICK" val="1"/>
  <p:tag name="KSO_WM_DIAGRAM_COLOR_TEXT_CAN_REMOVE" val="n"/>
  <p:tag name="KSO_WM_DIAGRAM_MAX_ITEMCNT" val="6"/>
  <p:tag name="KSO_WM_DIAGRAM_MIN_ITEMCNT" val="2"/>
  <p:tag name="KSO_WM_DIAGRAM_VIRTUALLY_FRAME" val="{&quot;height&quot;:401.6499938964844,&quot;left&quot;:-117.55627204955094,&quot;top&quot;:-20.70310718446267,&quot;width&quot;:860.4000244140625}"/>
  <p:tag name="KSO_WM_DIAGRAM_COLOR_MATCH_VALUE" val="{&quot;shape&quot;:{&quot;fill&quot;:{&quot;solid&quot;:{&quot;brightness&quot;:0.9300000071525574,&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93"/>
  <p:tag name="KSO_WM_UNIT_TEXT_FILL_FORE_SCHEMECOLOR_INDEX" val="2"/>
  <p:tag name="KSO_WM_UNIT_TEXT_FILL_TYPE" val="1"/>
  <p:tag name="KSO_WM_UNIT_USESOURCEFORMAT_APPLY"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2"/>
  <p:tag name="KSO_WM_TEMPLATE_CATEGORY" val="diagram"/>
  <p:tag name="KSO_WM_TEMPLATE_INDEX" val="20234417"/>
  <p:tag name="KSO_WM_UNIT_LAYERLEVEL" val="1_1"/>
  <p:tag name="KSO_WM_TAG_VERSION" val="3.0"/>
  <p:tag name="KSO_WM_DIAGRAM_GROUP_CODE" val="m1-1"/>
  <p:tag name="KSO_WM_UNIT_TYPE" val="m_i"/>
  <p:tag name="KSO_WM_UNIT_INDEX" val="1_2"/>
  <p:tag name="KSO_WM_DIAGRAM_VERSION" val="3"/>
  <p:tag name="KSO_WM_DIAGRAM_COLOR_TRICK" val="1"/>
  <p:tag name="KSO_WM_DIAGRAM_COLOR_TEXT_CAN_REMOVE" val="n"/>
  <p:tag name="KSO_WM_DIAGRAM_MAX_ITEMCNT" val="6"/>
  <p:tag name="KSO_WM_DIAGRAM_MIN_ITEMCNT" val="2"/>
  <p:tag name="KSO_WM_DIAGRAM_VIRTUALLY_FRAME" val="{&quot;height&quot;:401.6499938964844,&quot;width&quot;:860.400024414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3"/>
  <p:tag name="KSO_WM_TEMPLATE_CATEGORY" val="diagram"/>
  <p:tag name="KSO_WM_TEMPLATE_INDEX" val="20234417"/>
  <p:tag name="KSO_WM_UNIT_LAYERLEVEL" val="1_1"/>
  <p:tag name="KSO_WM_TAG_VERSION" val="3.0"/>
  <p:tag name="KSO_WM_DIAGRAM_GROUP_CODE" val="m1-1"/>
  <p:tag name="KSO_WM_UNIT_TYPE" val="m_i"/>
  <p:tag name="KSO_WM_UNIT_INDEX" val="1_3"/>
  <p:tag name="KSO_WM_DIAGRAM_VERSION" val="3"/>
  <p:tag name="KSO_WM_DIAGRAM_COLOR_TRICK" val="1"/>
  <p:tag name="KSO_WM_DIAGRAM_COLOR_TEXT_CAN_REMOVE" val="n"/>
  <p:tag name="KSO_WM_DIAGRAM_MAX_ITEMCNT" val="6"/>
  <p:tag name="KSO_WM_DIAGRAM_MIN_ITEMCNT" val="2"/>
  <p:tag name="KSO_WM_DIAGRAM_VIRTUALLY_FRAME" val="{&quot;height&quot;:401.6499938964844,&quot;width&quot;:860.4000244140625}"/>
  <p:tag name="KSO_WM_DIAGRAM_COLOR_MATCH_VALUE" val="{&quot;shape&quot;:{&quot;fill&quot;:{&quot;type&quot;:0},&quot;glow&quot;:{&quot;colorType&quot;:0},&quot;line&quot;:{&quot;solidLine&quot;:{&quot;brightness&quot;:0.8999999761581421,&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2"/>
  <p:tag name="KSO_WM_UNIT_TEXT_FILL_TYPE" val="1"/>
  <p:tag name="KSO_WM_UNIT_USESOURCEFORMAT_APPLY"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4"/>
  <p:tag name="KSO_WM_TEMPLATE_CATEGORY" val="diagram"/>
  <p:tag name="KSO_WM_TEMPLATE_INDEX" val="20234417"/>
  <p:tag name="KSO_WM_UNIT_LAYERLEVEL" val="1_1"/>
  <p:tag name="KSO_WM_TAG_VERSION" val="3.0"/>
  <p:tag name="KSO_WM_DIAGRAM_GROUP_CODE" val="m1-1"/>
  <p:tag name="KSO_WM_UNIT_TYPE" val="m_i"/>
  <p:tag name="KSO_WM_UNIT_INDEX" val="1_4"/>
  <p:tag name="KSO_WM_DIAGRAM_VERSION" val="3"/>
  <p:tag name="KSO_WM_DIAGRAM_COLOR_TRICK" val="1"/>
  <p:tag name="KSO_WM_DIAGRAM_COLOR_TEXT_CAN_REMOVE" val="n"/>
  <p:tag name="KSO_WM_DIAGRAM_MAX_ITEMCNT" val="6"/>
  <p:tag name="KSO_WM_DIAGRAM_MIN_ITEMCNT" val="2"/>
  <p:tag name="KSO_WM_DIAGRAM_VIRTUALLY_FRAME" val="{&quot;height&quot;:401.6499938964844,&quot;left&quot;:-117.55627204955094,&quot;top&quot;:-20.70310718446267,&quot;width&quot;:860.4000244140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5"/>
  <p:tag name="KSO_WM_TEMPLATE_CATEGORY" val="diagram"/>
  <p:tag name="KSO_WM_TEMPLATE_INDEX" val="20234417"/>
  <p:tag name="KSO_WM_UNIT_LAYERLEVEL" val="1_1"/>
  <p:tag name="KSO_WM_TAG_VERSION" val="3.0"/>
  <p:tag name="KSO_WM_DIAGRAM_GROUP_CODE" val="m1-1"/>
  <p:tag name="KSO_WM_UNIT_TYPE" val="m_i"/>
  <p:tag name="KSO_WM_UNIT_INDEX" val="1_5"/>
  <p:tag name="KSO_WM_DIAGRAM_VERSION" val="3"/>
  <p:tag name="KSO_WM_DIAGRAM_COLOR_TRICK" val="1"/>
  <p:tag name="KSO_WM_DIAGRAM_COLOR_TEXT_CAN_REMOVE" val="n"/>
  <p:tag name="KSO_WM_DIAGRAM_MAX_ITEMCNT" val="6"/>
  <p:tag name="KSO_WM_DIAGRAM_MIN_ITEMCNT" val="2"/>
  <p:tag name="KSO_WM_DIAGRAM_VIRTUALLY_FRAME" val="{&quot;height&quot;:401.6499938964844,&quot;left&quot;:-117.55627204955094,&quot;top&quot;:-20.70310718446267,&quot;width&quot;:860.4000244140625}"/>
  <p:tag name="KSO_WM_DIAGRAM_COLOR_MATCH_VALUE" val="{&quot;shape&quot;:{&quot;fill&quot;:{&quot;type&quot;:0},&quot;glow&quot;:{&quot;colorType&quot;:0},&quot;line&quot;:{&quot;solidLine&quot;:{&quot;brightness&quot;:0.800000011920929,&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2"/>
  <p:tag name="KSO_WM_UNIT_TEXT_FILL_TYPE" val="1"/>
  <p:tag name="KSO_WM_UNIT_USESOURCEFORMAT_APPLY"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6"/>
  <p:tag name="KSO_WM_TEMPLATE_CATEGORY" val="diagram"/>
  <p:tag name="KSO_WM_TEMPLATE_INDEX" val="20234417"/>
  <p:tag name="KSO_WM_UNIT_LAYERLEVEL" val="1_1"/>
  <p:tag name="KSO_WM_TAG_VERSION" val="3.0"/>
  <p:tag name="KSO_WM_DIAGRAM_GROUP_CODE" val="m1-1"/>
  <p:tag name="KSO_WM_UNIT_TYPE" val="m_i"/>
  <p:tag name="KSO_WM_UNIT_INDEX" val="1_6"/>
  <p:tag name="KSO_WM_DIAGRAM_VERSION" val="3"/>
  <p:tag name="KSO_WM_DIAGRAM_COLOR_TRICK" val="1"/>
  <p:tag name="KSO_WM_DIAGRAM_COLOR_TEXT_CAN_REMOVE" val="n"/>
  <p:tag name="KSO_WM_DIAGRAM_MAX_ITEMCNT" val="6"/>
  <p:tag name="KSO_WM_DIAGRAM_MIN_ITEMCNT" val="2"/>
  <p:tag name="KSO_WM_DIAGRAM_VIRTUALLY_FRAME" val="{&quot;height&quot;:401.6499938964844,&quot;left&quot;:-117.55627204955094,&quot;top&quot;:-20.70310718446267,&quot;width&quot;:860.4000244140625}"/>
  <p:tag name="KSO_WM_DIAGRAM_COLOR_MATCH_VALUE" val="{&quot;shape&quot;:{&quot;fill&quot;:{&quot;type&quot;:0},&quot;glow&quot;:{&quot;colorType&quot;:0},&quot;line&quot;:{&quot;solidLine&quot;:{&quot;brightness&quot;:0.800000011920929,&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2"/>
  <p:tag name="KSO_WM_UNIT_TEXT_FILL_TYPE" val="1"/>
  <p:tag name="KSO_WM_UNIT_USESOURCEFORMAT_APPLY"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7"/>
  <p:tag name="KSO_WM_TEMPLATE_CATEGORY" val="diagram"/>
  <p:tag name="KSO_WM_TEMPLATE_INDEX" val="20234417"/>
  <p:tag name="KSO_WM_UNIT_LAYERLEVEL" val="1_1"/>
  <p:tag name="KSO_WM_TAG_VERSION" val="3.0"/>
  <p:tag name="KSO_WM_DIAGRAM_GROUP_CODE" val="m1-1"/>
  <p:tag name="KSO_WM_UNIT_TYPE" val="m_i"/>
  <p:tag name="KSO_WM_UNIT_INDEX" val="1_7"/>
  <p:tag name="KSO_WM_DIAGRAM_VERSION" val="3"/>
  <p:tag name="KSO_WM_DIAGRAM_COLOR_TRICK" val="1"/>
  <p:tag name="KSO_WM_DIAGRAM_COLOR_TEXT_CAN_REMOVE" val="n"/>
  <p:tag name="KSO_WM_DIAGRAM_MAX_ITEMCNT" val="6"/>
  <p:tag name="KSO_WM_DIAGRAM_MIN_ITEMCNT" val="2"/>
  <p:tag name="KSO_WM_DIAGRAM_VIRTUALLY_FRAME" val="{&quot;height&quot;:401.6499938964844,&quot;left&quot;:-117.55627204955094,&quot;top&quot;:-20.70310718446267,&quot;width&quot;:860.4000244140625}"/>
  <p:tag name="KSO_WM_DIAGRAM_COLOR_MATCH_VALUE" val="{&quot;shape&quot;:{&quot;fill&quot;:{&quot;type&quot;:0},&quot;glow&quot;:{&quot;colorType&quot;:0},&quot;line&quot;:{&quot;solidLine&quot;:{&quot;brightness&quot;:0.800000011920929,&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2"/>
  <p:tag name="KSO_WM_UNIT_TEXT_FILL_TYPE" val="1"/>
  <p:tag name="KSO_WM_UNIT_USESOURCEFORMAT_APPLY"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8"/>
  <p:tag name="KSO_WM_TEMPLATE_CATEGORY" val="diagram"/>
  <p:tag name="KSO_WM_TEMPLATE_INDEX" val="20234417"/>
  <p:tag name="KSO_WM_UNIT_LAYERLEVEL" val="1_1"/>
  <p:tag name="KSO_WM_TAG_VERSION" val="3.0"/>
  <p:tag name="KSO_WM_DIAGRAM_GROUP_CODE" val="m1-1"/>
  <p:tag name="KSO_WM_UNIT_TYPE" val="m_i"/>
  <p:tag name="KSO_WM_UNIT_INDEX" val="1_8"/>
  <p:tag name="KSO_WM_DIAGRAM_VERSION" val="3"/>
  <p:tag name="KSO_WM_DIAGRAM_COLOR_TRICK" val="1"/>
  <p:tag name="KSO_WM_DIAGRAM_COLOR_TEXT_CAN_REMOVE" val="n"/>
  <p:tag name="KSO_WM_DIAGRAM_MAX_ITEMCNT" val="6"/>
  <p:tag name="KSO_WM_DIAGRAM_MIN_ITEMCNT" val="2"/>
  <p:tag name="KSO_WM_DIAGRAM_VIRTUALLY_FRAME" val="{&quot;height&quot;:401.6499938964844,&quot;left&quot;:-117.55627204955094,&quot;top&quot;:-20.70310718446267,&quot;width&quot;:860.400024414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9"/>
  <p:tag name="KSO_WM_TEMPLATE_CATEGORY" val="diagram"/>
  <p:tag name="KSO_WM_TEMPLATE_INDEX" val="20234417"/>
  <p:tag name="KSO_WM_UNIT_LAYERLEVEL" val="1_1"/>
  <p:tag name="KSO_WM_TAG_VERSION" val="3.0"/>
  <p:tag name="KSO_WM_DIAGRAM_GROUP_CODE" val="m1-1"/>
  <p:tag name="KSO_WM_UNIT_TYPE" val="m_i"/>
  <p:tag name="KSO_WM_UNIT_INDEX" val="1_9"/>
  <p:tag name="KSO_WM_DIAGRAM_VERSION" val="3"/>
  <p:tag name="KSO_WM_DIAGRAM_COLOR_TRICK" val="1"/>
  <p:tag name="KSO_WM_DIAGRAM_COLOR_TEXT_CAN_REMOVE" val="n"/>
  <p:tag name="KSO_WM_DIAGRAM_MAX_ITEMCNT" val="6"/>
  <p:tag name="KSO_WM_DIAGRAM_MIN_ITEMCNT" val="2"/>
  <p:tag name="KSO_WM_DIAGRAM_VIRTUALLY_FRAME" val="{&quot;height&quot;:401.6499938964844,&quot;left&quot;:-117.55627204955094,&quot;top&quot;:-20.70310718446267,&quot;width&quot;:860.4000244140625}"/>
  <p:tag name="KSO_WM_DIAGRAM_COLOR_MATCH_VALUE" val="{&quot;shape&quot;:{&quot;fill&quot;:{&quot;solid&quot;:{&quot;brightness&quot;:0.800000011920929,&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8"/>
  <p:tag name="KSO_WM_UNIT_TEXT_FILL_FORE_SCHEMECOLOR_INDEX" val="13"/>
  <p:tag name="KSO_WM_UNIT_TEXT_FILL_TYPE" val="1"/>
  <p:tag name="KSO_WM_UNIT_USESOURCEFORMAT_APPLY"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10"/>
  <p:tag name="KSO_WM_TEMPLATE_CATEGORY" val="diagram"/>
  <p:tag name="KSO_WM_TEMPLATE_INDEX" val="20234417"/>
  <p:tag name="KSO_WM_UNIT_LAYERLEVEL" val="1_1"/>
  <p:tag name="KSO_WM_TAG_VERSION" val="3.0"/>
  <p:tag name="KSO_WM_DIAGRAM_GROUP_CODE" val="m1-1"/>
  <p:tag name="KSO_WM_UNIT_TYPE" val="m_i"/>
  <p:tag name="KSO_WM_UNIT_INDEX" val="1_10"/>
  <p:tag name="KSO_WM_DIAGRAM_VERSION" val="3"/>
  <p:tag name="KSO_WM_DIAGRAM_COLOR_TRICK" val="1"/>
  <p:tag name="KSO_WM_DIAGRAM_COLOR_TEXT_CAN_REMOVE" val="n"/>
  <p:tag name="KSO_WM_DIAGRAM_MAX_ITEMCNT" val="6"/>
  <p:tag name="KSO_WM_DIAGRAM_MIN_ITEMCNT" val="2"/>
  <p:tag name="KSO_WM_DIAGRAM_VIRTUALLY_FRAME" val="{&quot;height&quot;:401.6499938964844,&quot;width&quot;:860.4000244140625}"/>
  <p:tag name="KSO_WM_DIAGRAM_COLOR_MATCH_VALUE" val="{&quot;shape&quot;:{&quot;fill&quot;:{&quot;solid&quot;:{&quot;brightness&quot;:0.800000011920929,&quot;colorType&quot;:1,&quot;foreColorIndex&quot;:13,&quot;transparency&quot;:0},&quot;type&quot;:1},&quot;glow&quot;:{&quot;colorType&quot;:0},&quot;line&quot;:{&quot;solidLine&quot;:{&quot;brightness&quot;:0.8999999761581421,&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8"/>
  <p:tag name="KSO_WM_UNIT_LINE_FORE_SCHEMECOLOR_INDEX" val="13"/>
  <p:tag name="KSO_WM_UNIT_LINE_FILL_TYPE" val="2"/>
  <p:tag name="KSO_WM_UNIT_TEXT_FILL_FORE_SCHEMECOLOR_INDEX" val="2"/>
  <p:tag name="KSO_WM_UNIT_TEXT_FILL_TYPE" val="1"/>
  <p:tag name="KSO_WM_UNIT_USESOURCEFORMAT_APPLY"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11"/>
  <p:tag name="KSO_WM_TEMPLATE_CATEGORY" val="diagram"/>
  <p:tag name="KSO_WM_TEMPLATE_INDEX" val="20234417"/>
  <p:tag name="KSO_WM_UNIT_LAYERLEVEL" val="1_1"/>
  <p:tag name="KSO_WM_TAG_VERSION" val="3.0"/>
  <p:tag name="KSO_WM_DIAGRAM_GROUP_CODE" val="m1-1"/>
  <p:tag name="KSO_WM_UNIT_TYPE" val="m_i"/>
  <p:tag name="KSO_WM_UNIT_INDEX" val="1_11"/>
  <p:tag name="KSO_WM_DIAGRAM_VERSION" val="3"/>
  <p:tag name="KSO_WM_DIAGRAM_COLOR_TRICK" val="1"/>
  <p:tag name="KSO_WM_DIAGRAM_COLOR_TEXT_CAN_REMOVE" val="n"/>
  <p:tag name="KSO_WM_DIAGRAM_MAX_ITEMCNT" val="6"/>
  <p:tag name="KSO_WM_DIAGRAM_MIN_ITEMCNT" val="2"/>
  <p:tag name="KSO_WM_DIAGRAM_VIRTUALLY_FRAME" val="{&quot;height&quot;:401.6499938964844,&quot;left&quot;:-117.55627204955094,&quot;top&quot;:-20.70310718446267,&quot;width&quot;:860.400024414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12"/>
  <p:tag name="KSO_WM_TEMPLATE_CATEGORY" val="diagram"/>
  <p:tag name="KSO_WM_TEMPLATE_INDEX" val="20234417"/>
  <p:tag name="KSO_WM_UNIT_LAYERLEVEL" val="1_1"/>
  <p:tag name="KSO_WM_TAG_VERSION" val="3.0"/>
  <p:tag name="KSO_WM_DIAGRAM_GROUP_CODE" val="m1-1"/>
  <p:tag name="KSO_WM_UNIT_TYPE" val="m_i"/>
  <p:tag name="KSO_WM_UNIT_INDEX" val="1_12"/>
  <p:tag name="KSO_WM_DIAGRAM_VERSION" val="3"/>
  <p:tag name="KSO_WM_DIAGRAM_COLOR_TRICK" val="1"/>
  <p:tag name="KSO_WM_DIAGRAM_COLOR_TEXT_CAN_REMOVE" val="n"/>
  <p:tag name="KSO_WM_DIAGRAM_MAX_ITEMCNT" val="6"/>
  <p:tag name="KSO_WM_DIAGRAM_MIN_ITEMCNT" val="2"/>
  <p:tag name="KSO_WM_DIAGRAM_VIRTUALLY_FRAME" val="{&quot;height&quot;:401.6499938964844,&quot;left&quot;:-117.55627204955094,&quot;top&quot;:-20.70310718446267,&quot;width&quot;:860.4000244140625}"/>
  <p:tag name="KSO_WM_DIAGRAM_COLOR_MATCH_VALUE" val="{&quot;shape&quot;:{&quot;fill&quot;:{&quot;solid&quot;:{&quot;brightness&quot;:0.9300000071525574,&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93"/>
  <p:tag name="KSO_WM_UNIT_TEXT_FILL_FORE_SCHEMECOLOR_INDEX" val="2"/>
  <p:tag name="KSO_WM_UNIT_TEXT_FILL_TYPE" val="1"/>
  <p:tag name="KSO_WM_UNIT_USESOURCEFORMAT_APPLY"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13"/>
  <p:tag name="KSO_WM_TEMPLATE_CATEGORY" val="diagram"/>
  <p:tag name="KSO_WM_TEMPLATE_INDEX" val="20234417"/>
  <p:tag name="KSO_WM_UNIT_LAYERLEVEL" val="1_1"/>
  <p:tag name="KSO_WM_TAG_VERSION" val="3.0"/>
  <p:tag name="KSO_WM_DIAGRAM_GROUP_CODE" val="m1-1"/>
  <p:tag name="KSO_WM_UNIT_TYPE" val="m_i"/>
  <p:tag name="KSO_WM_UNIT_INDEX" val="1_13"/>
  <p:tag name="KSO_WM_DIAGRAM_VERSION" val="3"/>
  <p:tag name="KSO_WM_DIAGRAM_COLOR_TRICK" val="1"/>
  <p:tag name="KSO_WM_DIAGRAM_COLOR_TEXT_CAN_REMOVE" val="n"/>
  <p:tag name="KSO_WM_DIAGRAM_MAX_ITEMCNT" val="6"/>
  <p:tag name="KSO_WM_DIAGRAM_MIN_ITEMCNT" val="2"/>
  <p:tag name="KSO_WM_DIAGRAM_VIRTUALLY_FRAME" val="{&quot;height&quot;:401.6499938964844,&quot;left&quot;:-117.55627204955094,&quot;top&quot;:-20.70310718446267,&quot;width&quot;:860.400024414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h_f*1_3_1"/>
  <p:tag name="KSO_WM_TEMPLATE_CATEGORY" val="diagram"/>
  <p:tag name="KSO_WM_TEMPLATE_INDEX" val="20234417"/>
  <p:tag name="KSO_WM_UNIT_LAYERLEVEL" val="1_1_1"/>
  <p:tag name="KSO_WM_TAG_VERSION" val="3.0"/>
  <p:tag name="KSO_WM_UNIT_SUBTYPE" val="a"/>
  <p:tag name="KSO_WM_UNIT_NOCLEAR" val="0"/>
  <p:tag name="KSO_WM_DIAGRAM_GROUP_CODE" val="m1-1"/>
  <p:tag name="KSO_WM_UNIT_TYPE" val="m_h_f"/>
  <p:tag name="KSO_WM_UNIT_INDEX" val="1_3_1"/>
  <p:tag name="KSO_WM_DIAGRAM_VERSION" val="3"/>
  <p:tag name="KSO_WM_DIAGRAM_COLOR_TRICK" val="1"/>
  <p:tag name="KSO_WM_DIAGRAM_COLOR_TEXT_CAN_REMOVE" val="n"/>
  <p:tag name="KSO_WM_UNIT_VALUE" val="56"/>
  <p:tag name="KSO_WM_DIAGRAM_MAX_ITEMCNT" val="6"/>
  <p:tag name="KSO_WM_DIAGRAM_MIN_ITEMCNT" val="2"/>
  <p:tag name="KSO_WM_DIAGRAM_VIRTUALLY_FRAME" val="{&quot;height&quot;:401.6499938964844,&quot;width&quot;:86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观点。根据需要酌情增减文字，以便观者理解您传达的思想"/>
  <p:tag name="KSO_WM_UNIT_TEXT_FILL_FORE_SCHEMECOLOR_INDEX" val="1"/>
  <p:tag name="KSO_WM_UNIT_TEXT_FILL_TYPE" val="1"/>
  <p:tag name="KSO_WM_UNIT_TEXT_TYPE" val="1"/>
  <p:tag name="KSO_WM_UNIT_USESOURCEFORMAT_APPLY"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h_i*1_3_1"/>
  <p:tag name="KSO_WM_TEMPLATE_CATEGORY" val="diagram"/>
  <p:tag name="KSO_WM_TEMPLATE_INDEX" val="20234417"/>
  <p:tag name="KSO_WM_UNIT_LAYERLEVEL" val="1_1_1"/>
  <p:tag name="KSO_WM_TAG_VERSION" val="3.0"/>
  <p:tag name="KSO_WM_DIAGRAM_GROUP_CODE" val="m1-1"/>
  <p:tag name="KSO_WM_UNIT_SUBTYPE" val="d"/>
  <p:tag name="KSO_WM_UNIT_TYPE" val="m_h_i"/>
  <p:tag name="KSO_WM_UNIT_INDEX" val="1_3_1"/>
  <p:tag name="KSO_WM_DIAGRAM_VERSION" val="3"/>
  <p:tag name="KSO_WM_DIAGRAM_COLOR_TRICK" val="1"/>
  <p:tag name="KSO_WM_DIAGRAM_COLOR_TEXT_CAN_REMOVE" val="n"/>
  <p:tag name="KSO_WM_DIAGRAM_MAX_ITEMCNT" val="6"/>
  <p:tag name="KSO_WM_DIAGRAM_MIN_ITEMCNT" val="2"/>
  <p:tag name="KSO_WM_DIAGRAM_VIRTUALLY_FRAME" val="{&quot;height&quot;:401.6499938964844,&quot;width&quot;:86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USESOURCEFORMAT_APPLY" val="1"/>
</p:tagLst>
</file>

<file path=ppt/tags/tag7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8441_1*a*1"/>
  <p:tag name="KSO_WM_TEMPLATE_CATEGORY" val="custom"/>
  <p:tag name="KSO_WM_TEMPLATE_INDEX" val="20238441"/>
  <p:tag name="KSO_WM_UNIT_LAYERLEVEL" val="1"/>
  <p:tag name="KSO_WM_TAG_VERSION" val="3.0"/>
  <p:tag name="KSO_WM_BEAUTIFY_FLAG" val="#wm#"/>
  <p:tag name="KSO_WM_UNIT_TEXT_TYPE" val="1"/>
  <p:tag name="KSO_WM_UNIT_PRESET_TEXT" val="单击此处添加标题"/>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8441_1*i*1"/>
  <p:tag name="KSO_WM_TEMPLATE_CATEGORY" val="custom"/>
  <p:tag name="KSO_WM_TEMPLATE_INDEX" val="20238441"/>
  <p:tag name="KSO_WM_UNIT_LAYERLEVEL" val="1"/>
  <p:tag name="KSO_WM_TAG_VERSION" val="3.0"/>
  <p:tag name="KSO_WM_BEAUTIFY_FLAG" val="#wm#"/>
  <p:tag name="KSO_WM_UNIT_TYPE" val="i"/>
  <p:tag name="KSO_WM_UNIT_INDEX"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8441_1*i*2"/>
  <p:tag name="KSO_WM_TEMPLATE_CATEGORY" val="custom"/>
  <p:tag name="KSO_WM_TEMPLATE_INDEX" val="20238441"/>
  <p:tag name="KSO_WM_UNIT_LAYERLEVEL" val="1"/>
  <p:tag name="KSO_WM_TAG_VERSION" val="3.0"/>
  <p:tag name="KSO_WM_BEAUTIFY_FLAG" val="#wm#"/>
  <p:tag name="KSO_WM_UNIT_TYPE" val="i"/>
  <p:tag name="KSO_WM_UNIT_INDEX" val="2"/>
</p:tagLst>
</file>

<file path=ppt/tags/tag74.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8441_1*f*1"/>
  <p:tag name="KSO_WM_TEMPLATE_CATEGORY" val="custom"/>
  <p:tag name="KSO_WM_TEMPLATE_INDEX" val="20238441"/>
  <p:tag name="KSO_WM_UNIT_LAYERLEVEL" val="1"/>
  <p:tag name="KSO_WM_TAG_VERSION" val="3.0"/>
  <p:tag name="KSO_WM_BEAUTIFY_FLAG" val="#wm#"/>
  <p:tag name="KSO_WM_UNIT_TEXT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Lst>
</file>

<file path=ppt/tags/tag75.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76.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77.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78.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79.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80.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81.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82.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83.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84.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85.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86.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87.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88.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89.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0.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91.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92.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93.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94.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95.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96.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97.xml><?xml version="1.0" encoding="utf-8"?>
<p:tagLst xmlns:p="http://schemas.openxmlformats.org/presentationml/2006/main">
  <p:tag name="KSO_WM_DIAGRAM_VIRTUALLY_FRAME" val="{&quot;height&quot;:403.9400615879252,&quot;left&quot;:-65.07196850393701,&quot;top&quot;:4.689527559055118,&quot;width&quot;:850.7071653543308}"/>
</p:tagLst>
</file>

<file path=ppt/tags/tag9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4407_1*l_h_f*1_4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9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4407_1*l_h_f*1_3_1"/>
  <p:tag name="KSO_WM_TEMPLATE_CATEGORY" val="diagram"/>
  <p:tag name="KSO_WM_TEMPLATE_INDEX" val="2023440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403.9400615879252,&quot;left&quot;:-65.07196850393701,&quot;top&quot;:4.689527559055118,&quot;width&quot;:850.70716535433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heme/theme1.xml><?xml version="1.0" encoding="utf-8"?>
<a:theme xmlns:a="http://schemas.openxmlformats.org/drawingml/2006/main" name="Office 主题​​">
  <a:themeElements>
    <a:clrScheme name="1红色纸质感毕业答辩">
      <a:dk1>
        <a:sysClr val="windowText" lastClr="000000"/>
      </a:dk1>
      <a:lt1>
        <a:sysClr val="window" lastClr="FFFFFF"/>
      </a:lt1>
      <a:dk2>
        <a:srgbClr val="EEF2F5"/>
      </a:dk2>
      <a:lt2>
        <a:srgbClr val="E7E6E6"/>
      </a:lt2>
      <a:accent1>
        <a:srgbClr val="992A2C"/>
      </a:accent1>
      <a:accent2>
        <a:srgbClr val="29323F"/>
      </a:accent2>
      <a:accent3>
        <a:srgbClr val="A5A5A5"/>
      </a:accent3>
      <a:accent4>
        <a:srgbClr val="FFC000"/>
      </a:accent4>
      <a:accent5>
        <a:srgbClr val="4472C4"/>
      </a:accent5>
      <a:accent6>
        <a:srgbClr val="70AD47"/>
      </a:accent6>
      <a:hlink>
        <a:srgbClr val="000000"/>
      </a:hlink>
      <a:folHlink>
        <a:srgbClr val="954F72"/>
      </a:folHlink>
    </a:clrScheme>
    <a:fontScheme name="2022采购宋体思源宋体 CN Heavy">
      <a:majorFont>
        <a:latin typeface="思源黑体 CN Normal"/>
        <a:ea typeface="思源宋体 CN Heavy"/>
        <a:cs typeface=""/>
      </a:majorFont>
      <a:minorFont>
        <a:latin typeface="思源黑体 CN Normal"/>
        <a:ea typeface="思源黑体 CN Norma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Norm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
        <a:cs typeface=""/>
        <a:font script="Jpan" typeface="ＭＳ Ｐゴシック"/>
        <a:font script="Hang" typeface="맑은 고딕"/>
        <a:font script="Hans" typeface="思源黑体 CN Norm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Norm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
        <a:cs typeface=""/>
        <a:font script="Jpan" typeface="ＭＳ Ｐゴシック"/>
        <a:font script="Hang" typeface="맑은 고딕"/>
        <a:font script="Hans" typeface="思源黑体 CN Norm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0be34960-fef6-4a6d-9054-a8ef5b53675a</Template>
  <TotalTime>0</TotalTime>
  <Words>8260</Words>
  <Application>WPS 演示</Application>
  <PresentationFormat>全屏显示(16:9)</PresentationFormat>
  <Paragraphs>396</Paragraphs>
  <Slides>39</Slides>
  <Notes>0</Notes>
  <HiddenSlides>1</HiddenSlides>
  <MMClips>0</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39</vt:i4>
      </vt:variant>
    </vt:vector>
  </HeadingPairs>
  <TitlesOfParts>
    <vt:vector size="65" baseType="lpstr">
      <vt:lpstr>Arial</vt:lpstr>
      <vt:lpstr>宋体</vt:lpstr>
      <vt:lpstr>Wingdings</vt:lpstr>
      <vt:lpstr>思源黑体 CN Normal</vt:lpstr>
      <vt:lpstr>仿宋_GB2312</vt:lpstr>
      <vt:lpstr>仿宋</vt:lpstr>
      <vt:lpstr>思源黑体 CN Heavy</vt:lpstr>
      <vt:lpstr>思源宋体 CN Heavy</vt:lpstr>
      <vt:lpstr>Century Gothic</vt:lpstr>
      <vt:lpstr>微软雅黑</vt:lpstr>
      <vt:lpstr>Wingdings</vt:lpstr>
      <vt:lpstr>黑体</vt:lpstr>
      <vt:lpstr>Arial Unicode MS</vt:lpstr>
      <vt:lpstr>Merriweather Sans</vt:lpstr>
      <vt:lpstr>Roboto</vt:lpstr>
      <vt:lpstr>Times New Roman</vt:lpstr>
      <vt:lpstr>ElsevierGulliver</vt:lpstr>
      <vt:lpstr>BlinkMacSystemFont</vt:lpstr>
      <vt:lpstr>汉仪青云简</vt:lpstr>
      <vt:lpstr>MS PGothic</vt:lpstr>
      <vt:lpstr>Arial</vt:lpstr>
      <vt:lpstr>MuseoSans</vt:lpstr>
      <vt:lpstr>汉仪程行简</vt:lpstr>
      <vt:lpstr>MiSans Normal</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生物降解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enginerring</vt:lpstr>
      <vt:lpstr>PowerPoint 演示文稿</vt:lpstr>
      <vt:lpstr>PowerPoint 演示文稿</vt:lpstr>
      <vt:lpstr>用ADMS预测在污染源附近周围的二噁英地面浓度</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哒哒 熊猫</dc:creator>
  <cp:lastModifiedBy>envy</cp:lastModifiedBy>
  <cp:revision>359</cp:revision>
  <dcterms:created xsi:type="dcterms:W3CDTF">2022-10-07T07:22:00Z</dcterms:created>
  <dcterms:modified xsi:type="dcterms:W3CDTF">2025-08-29T14:17:02Z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KSOTemplateUUID">
    <vt:lpwstr>v1.0_mb_K3R1A8sTfCis0XBulRswPg==</vt:lpwstr>
  </property>
  <property fmtid="{D5CDD505-2E9C-101B-9397-08002B2CF9AE}" pid="4" name="ICV">
    <vt:lpwstr>AC94B223A80441BF945E24181DFF6170_13</vt:lpwstr>
  </property>
</Properties>
</file>